
<file path=[Content_Types].xml><?xml version="1.0" encoding="utf-8"?>
<Types xmlns="http://schemas.openxmlformats.org/package/2006/content-types"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Default ContentType="image/jpeg" Extension="jpg"/>
  <Default ContentType="image/png" Extension="png"/>
  <Default ContentType="image/jpeg" Extension="jpeg"/>
  <Override ContentType="application/vnd.openxmlformats-officedocument.presentationml.presentation.main+xml" PartName="/ppt/presentation.xml"/>
  <Default ContentType="application/xml" Extension="xml"/>
  <Default ContentType="application/vnd.openxmlformats-package.relationships+xml" Extension="rels"/>
  <Override ContentType="application/vnd.openxmlformats-package.core-properties+xml" PartName="/docProps/core.xml"/>
  <Override ContentType="application/vnd.openxmlformats-officedocument.extended-properties+xml" PartName="/docProps/app.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media/image1.png" Type="http://schemas.openxmlformats.org/officeDocument/2006/relationships/image"/><Relationship Id="rId2" Target="/ppt/media/image2.jpeg" Type="http://schemas.openxmlformats.org/officeDocument/2006/relationships/image"/><Relationship Id="rId3" Target="/ppt/media/image3.png" Type="http://schemas.openxmlformats.org/officeDocument/2006/relationships/image"/><Relationship Id="rId4" Target="/ppt/media/image4.png" Type="http://schemas.openxmlformats.org/officeDocument/2006/relationships/image"/><Relationship Id="rId5" Target="/ppt/media/image5.png" Type="http://schemas.openxmlformats.org/officeDocument/2006/relationships/image"/><Relationship Id="rId6" Target="/ppt/media/image6.png" Type="http://schemas.openxmlformats.org/officeDocument/2006/relationships/image"/><Relationship Id="rId7" Target="/ppt/media/image7.png" Type="http://schemas.openxmlformats.org/officeDocument/2006/relationships/image"/><Relationship Id="rId8" Target="/ppt/media/image8.png" Type="http://schemas.openxmlformats.org/officeDocument/2006/relationships/image"/><Relationship Id="rId9" Target="/ppt/media/image9.png" Type="http://schemas.openxmlformats.org/officeDocument/2006/relationships/image"/><Relationship Id="rId10" Target="/ppt/media/image10.png" Type="http://schemas.openxmlformats.org/officeDocument/2006/relationships/image"/><Relationship Id="rId11" Target="/ppt/media/image11.png" Type="http://schemas.openxmlformats.org/officeDocument/2006/relationships/image"/><Relationship Id="rId12" Target="/ppt/media/image12.png" Type="http://schemas.openxmlformats.org/officeDocument/2006/relationships/image"/><Relationship Id="rId13" Target="/ppt/media/image13.png" Type="http://schemas.openxmlformats.org/officeDocument/2006/relationships/image"/><Relationship Id="rId14" Target="/ppt/media/image14.png" Type="http://schemas.openxmlformats.org/officeDocument/2006/relationships/image"/><Relationship Id="rId15" Target="/ppt/media/image15.png" Type="http://schemas.openxmlformats.org/officeDocument/2006/relationships/image"/><Relationship Id="rId16" Target="/ppt/media/image16.png" Type="http://schemas.openxmlformats.org/officeDocument/2006/relationships/image"/><Relationship Id="rId17" Target="/ppt/media/image17.png" Type="http://schemas.openxmlformats.org/officeDocument/2006/relationships/image"/><Relationship Id="rId18" Target="/ppt/media/image18.jpg" Type="http://schemas.openxmlformats.org/officeDocument/2006/relationships/image"/><Relationship Id="rId19" Target="ppt/media/img_cc_black.png" Type="http://schemas.openxmlformats.org/officeDocument/2006/relationships/image"/><Relationship Id="rId20" Target="ppt/presentation.xml" Type="http://schemas.openxmlformats.org/officeDocument/2006/relationships/officeDocument"/><Relationship Id="rId21" Target="docProps/core.xml" Type="http://schemas.openxmlformats.org/package/2006/relationships/metadata/core-properties"/><Relationship Id="rId22" Target="docProps/app.xml" Type="http://schemas.openxmlformats.org/officeDocument/2006/relationships/extended-properties"/></Relationships>
</file>

<file path=ppt/presentation.xml><?xml version="1.0" encoding="utf-8"?>
<p:presentation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embedTrueTypeFonts="1" saveSubsetFonts="1">
  <p:sldMasterIdLst>
    <p:sldMasterId id="2147483648" r:id="rId1"/>
  </p:sldMasterIdLst>
  <p:notesMasterIdLst>
    <p:notesMasterId r:id="rId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9144000" cy="6858000" type="screen4x3"/>
  <p:notesSz cx="9144000" cy="6858000"/>
  <p:embeddedFontLst/>
  <p:custDataLst/>
  <p:defaultTextStyle>
    <a:defPPr>
      <a:defRPr lang="en-US"/>
    </a:defPPr>
    <a:lvl1pPr algn="l" lvl="0" rtl="false">
      <a:spcBef>
        <a:spcPct val="0"/>
      </a:spcBef>
      <a:spcAft>
        <a:spcPct val="0"/>
      </a:spcAft>
      <a:defRPr dirty="0" lang="en-US" sz="1800">
        <a:solidFill>
          <a:schemeClr val="tx1"/>
        </a:solidFill>
        <a:latin typeface="Arial"/>
      </a:defRPr>
    </a:lvl1pPr>
    <a:lvl2pPr algn="l" lvl="1" marL="457200" rtl="false">
      <a:spcBef>
        <a:spcPct val="0"/>
      </a:spcBef>
      <a:spcAft>
        <a:spcPct val="0"/>
      </a:spcAft>
      <a:defRPr dirty="0" lang="en-US" sz="1800">
        <a:solidFill>
          <a:schemeClr val="tx1"/>
        </a:solidFill>
        <a:latin typeface="Arial"/>
      </a:defRPr>
    </a:lvl2pPr>
    <a:lvl3pPr algn="l" lvl="2" marL="914400" rtl="false">
      <a:spcBef>
        <a:spcPct val="0"/>
      </a:spcBef>
      <a:spcAft>
        <a:spcPct val="0"/>
      </a:spcAft>
      <a:defRPr dirty="0" lang="en-US" sz="1800">
        <a:solidFill>
          <a:schemeClr val="tx1"/>
        </a:solidFill>
        <a:latin typeface="Arial"/>
      </a:defRPr>
    </a:lvl3pPr>
    <a:lvl4pPr algn="l" lvl="3" marL="1371600" rtl="false">
      <a:spcBef>
        <a:spcPct val="0"/>
      </a:spcBef>
      <a:spcAft>
        <a:spcPct val="0"/>
      </a:spcAft>
      <a:defRPr dirty="0" lang="en-US" sz="1800">
        <a:solidFill>
          <a:schemeClr val="tx1"/>
        </a:solidFill>
        <a:latin typeface="Arial"/>
      </a:defRPr>
    </a:lvl4pPr>
    <a:lvl5pPr algn="l" lvl="4" marL="1828800" rtl="false">
      <a:spcBef>
        <a:spcPct val="0"/>
      </a:spcBef>
      <a:spcAft>
        <a:spcPct val="0"/>
      </a:spcAft>
      <a:defRPr dirty="0" lang="en-US" sz="1800">
        <a:solidFill>
          <a:schemeClr val="tx1"/>
        </a:solidFill>
        <a:latin typeface="Arial"/>
      </a:defRPr>
    </a:lvl5pPr>
    <a:lvl6pPr algn="l" lvl="5" marL="2286000" rtl="false">
      <a:defRPr dirty="0" lang="en-US" sz="1800">
        <a:solidFill>
          <a:schemeClr val="tx1"/>
        </a:solidFill>
        <a:latin typeface="Arial"/>
      </a:defRPr>
    </a:lvl6pPr>
    <a:lvl7pPr algn="l" lvl="6" marL="2743200" rtl="false">
      <a:defRPr dirty="0" lang="en-US" sz="1800">
        <a:solidFill>
          <a:schemeClr val="tx1"/>
        </a:solidFill>
        <a:latin typeface="Arial"/>
      </a:defRPr>
    </a:lvl7pPr>
    <a:lvl8pPr algn="l" lvl="7" marL="3200400" rtl="false">
      <a:defRPr dirty="0" lang="en-US" sz="1800">
        <a:solidFill>
          <a:schemeClr val="tx1"/>
        </a:solidFill>
        <a:latin typeface="Arial"/>
      </a:defRPr>
    </a:lvl8pPr>
    <a:lvl9pPr algn="l" lvl="8" marL="3657600" rtl="false">
      <a:defRPr dirty="0" lang="en-US" sz="1800">
        <a:solidFill>
          <a:schemeClr val="tx1"/>
        </a:solidFill>
        <a:latin typeface="Arial"/>
      </a:defRPr>
    </a:lvl9pPr>
  </p:defaultTextStyle>
</p:presentation>
</file>

<file path=ppt/presProps.xml><?xml version="1.0" encoding="utf-8"?>
<p:presentation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showPr showNarration="1">
    <p:sldAll/>
  </p:showPr>
</p:presentationPr>
</file>

<file path=ppt/tableStyles.xml><?xml version="1.0" encoding="utf-8"?>
<a:tblStyle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def="{5C22544A-7EE6-4342-B048-85BDC9FD1C3A}"/>
</file>

<file path=ppt/viewProps.xml><?xml version="1.0" encoding="utf-8"?>
<p:view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normalViewPr showOutlineIcons="false">
    <p:restoredLeft sz="15620"/>
    <p:restoredTop sz="94660"/>
  </p:normalViewPr>
  <p:slideViewPr>
    <p:cSldViewPr>
      <p:cViewPr varScale="true">
        <p:scale>
          <a:sx d="100" n="73"/>
          <a:sy d="100" n="73"/>
        </p:scale>
        <p:origin x="-1110" y="-102"/>
      </p:cViewPr>
      <p:guideLst>
        <p:guide orient="horz" pos="2160"/>
        <p:guide pos="2880"/>
      </p:guideLst>
    </p:cSldViewPr>
  </p:slideViewPr>
  <p:notesTextViewPr>
    <p:cViewPr>
      <p:scale>
        <a:sx d="100" n="100"/>
        <a:sy d="100" n="100"/>
      </p:scale>
      <p:origin x="0" y="0"/>
    </p:cViewPr>
  </p:notesTextViewPr>
  <p:gridSpacing cx="78028800" cy="780288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2" Target="theme/theme1.xml" Type="http://schemas.openxmlformats.org/officeDocument/2006/relationships/theme"/><Relationship Id="rId3" Target="notesMasters/notesMaster1.xml" Type="http://schemas.openxmlformats.org/officeDocument/2006/relationships/notesMaster"/><Relationship Id="rId4" Target="theme/theme2.xml" Type="http://schemas.openxmlformats.org/officeDocument/2006/relationships/theme"/><Relationship Id="rId5" Target="slides/slide1.xml" Type="http://schemas.openxmlformats.org/officeDocument/2006/relationships/slide"/><Relationship Id="rId6" Target="slides/slide2.xml" Type="http://schemas.openxmlformats.org/officeDocument/2006/relationships/slide"/><Relationship Id="rId7" Target="slides/slide3.xml" Type="http://schemas.openxmlformats.org/officeDocument/2006/relationships/slide"/><Relationship Id="rId8" Target="slides/slide4.xml" Type="http://schemas.openxmlformats.org/officeDocument/2006/relationships/slide"/><Relationship Id="rId9" Target="slides/slide5.xml" Type="http://schemas.openxmlformats.org/officeDocument/2006/relationships/slide"/><Relationship Id="rId10" Target="slides/slide6.xml" Type="http://schemas.openxmlformats.org/officeDocument/2006/relationships/slide"/><Relationship Id="rId11" Target="slides/slide7.xml" Type="http://schemas.openxmlformats.org/officeDocument/2006/relationships/slide"/><Relationship Id="rId12" Target="slides/slide8.xml" Type="http://schemas.openxmlformats.org/officeDocument/2006/relationships/slide"/><Relationship Id="rId13" Target="slides/slide9.xml" Type="http://schemas.openxmlformats.org/officeDocument/2006/relationships/slide"/><Relationship Id="rId14" Target="slides/slide10.xml" Type="http://schemas.openxmlformats.org/officeDocument/2006/relationships/slide"/><Relationship Id="rId15" Target="slides/slide11.xml" Type="http://schemas.openxmlformats.org/officeDocument/2006/relationships/slide"/><Relationship Id="rId16" Target="slides/slide12.xml" Type="http://schemas.openxmlformats.org/officeDocument/2006/relationships/slide"/><Relationship Id="rId17" Target="slides/slide13.xml" Type="http://schemas.openxmlformats.org/officeDocument/2006/relationships/slide"/><Relationship Id="rId18" Target="slides/slide14.xml" Type="http://schemas.openxmlformats.org/officeDocument/2006/relationships/slide"/><Relationship Id="rId19" Target="slides/slide15.xml" Type="http://schemas.openxmlformats.org/officeDocument/2006/relationships/slide"/><Relationship Id="rId20" Target="slides/slide16.xml" Type="http://schemas.openxmlformats.org/officeDocument/2006/relationships/slide"/><Relationship Id="rId21" Target="slides/slide17.xml" Type="http://schemas.openxmlformats.org/officeDocument/2006/relationships/slide"/><Relationship Id="rId22" Target="tableStyles.xml" Type="http://schemas.openxmlformats.org/officeDocument/2006/relationships/tableStyles"/><Relationship Id="rId23" Target="presProps.xml" Type="http://schemas.openxmlformats.org/officeDocument/2006/relationships/presProps"/><Relationship Id="rId24" Target="viewProps.xml" Type="http://schemas.openxmlformats.org/officeDocument/2006/relationships/viewProps"/></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img_cc_black.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p="http://schemas.openxmlformats.org/presentationml/2006/main" xmlns:a="http://schemas.openxmlformats.org/drawing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rIns="91440" rtlCol="0" tIns="45720" vert="horz"/>
          <a:lstStyle>
            <a:lvl1pPr algn="r">
              <a:defRPr sz="1200"/>
            </a:lvl1pPr>
          </a:lstStyle>
          <a:p>
            <a:fld id="{44B65459-4C01-9248-BDAA-F28591FAF6F5}" type="datetimeFigureOut">
              <a:rPr lang="en-US" smtClean="0"/>
              <a:t>4/4/17</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rIns="91440" rtlCol="0" tIns="45720"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rIns="91440" rtlCol="0" tIns="45720" vert="horz"/>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 $Id$ -->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2" Target="../media/image1.png" Type="http://schemas.openxmlformats.org/officeDocument/2006/relationships/image"/><Relationship Id="rId3" Target="../media/image2.jpeg" Type="http://schemas.openxmlformats.org/officeDocument/2006/relationships/image"/><Relationship Id="rId1" Target="../slideMasters/slideMaster1.xml" Type="http://schemas.openxmlformats.org/officeDocument/2006/relationships/slideMaster"/></Relationships>
</file>

<file path=ppt/slideLayouts/slideLayout1.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itle">
  <p:cSld name="Title Slide">
    <p:spTree>
      <p:nvGrpSpPr>
        <p:cNvPr id="1" name=""/>
        <p:cNvGrpSpPr/>
        <p:nvPr/>
      </p:nvGrpSpPr>
      <p:grpSpPr>
        <a:xfrm>
          <a:off x="0" y="0"/>
          <a:ext cx="0" cy="0"/>
          <a:chOff x="0" y="0"/>
          <a:chExt cx="0" cy="0"/>
        </a:xfrm>
      </p:grpSpPr>
      <p:sp>
        <p:nvSpPr>
          <p:cNvPr id="2" name="Title 1">
            <a:extLst>
              <a:ext uri="{4EDE6C3E-BE32-4C4B-9668-D0FB8758BC25}">
                <a16:creationId xmlns:a16="http://schemas.microsoft.com/office/drawing/2010/main" id="{40592763-5FDF-4C51-A462-AA3DC1B0374A}"/>
              </a:ext>
            </a:extLst>
          </p:cNvPr>
          <p:cNvSpPr>
            <a:spLocks noGrp="true"/>
          </p:cNvSpPr>
          <p:nvPr>
            <p:ph type="title"/>
          </p:nvPr>
        </p:nvSpPr>
        <p:spPr>
          <a:xfrm rot="0">
            <a:off x="0" y="1"/>
            <a:ext cx="5486400" cy="914400"/>
          </a:xfrm>
        </p:spPr>
        <p:txBody>
          <a:bodyPr rtlCol="0"/>
          <a:lstStyle/>
          <a:p>
            <a:pPr/>
            <a:r>
              <a:rPr dirty="0" lang="en-US"/>
              <a:t>Click to edit Master title style</a:t>
            </a:r>
            <a:endParaRPr dirty="0" lang="en-US"/>
          </a:p>
        </p:txBody>
      </p:sp>
      <p:sp>
        <p:nvSpPr>
          <p:cNvPr id="3" name="Subtitle 2">
            <a:extLst>
              <a:ext uri="{F174B440-F733-4ED0-8A1B-F5A12D885BC5}">
                <a16:creationId xmlns:a16="http://schemas.microsoft.com/office/drawing/2010/main" id="{0A897E3E-A550-4EAD-9756-EBF37C82E078}"/>
              </a:ext>
            </a:extLst>
          </p:cNvPr>
          <p:cNvSpPr>
            <a:spLocks noGrp="true"/>
          </p:cNvSpPr>
          <p:nvPr>
            <p:ph idx="1" type="subTitle"/>
          </p:nvPr>
        </p:nvSpPr>
        <p:spPr>
          <a:xfrm rot="0">
            <a:off x="533400" y="1371600"/>
            <a:ext cx="8153400" cy="4724400"/>
          </a:xfrm>
        </p:spPr>
        <p:txBody>
          <a:bodyPr rtlCol="0"/>
          <a:lstStyle>
            <a:lvl1pPr algn="ctr" indent="0" lvl="0" marL="0">
              <a:buNone/>
              <a:defRPr dirty="0" lang="en-US">
                <a:solidFill>
                  <a:schemeClr val="tx1">
                    <a:tint val="75000"/>
                  </a:schemeClr>
                </a:solidFill>
              </a:defRPr>
            </a:lvl1pPr>
            <a:lvl2pPr algn="ctr" indent="0" lvl="1" marL="457200">
              <a:buNone/>
              <a:defRPr dirty="0" lang="en-US">
                <a:solidFill>
                  <a:schemeClr val="tx1">
                    <a:tint val="75000"/>
                  </a:schemeClr>
                </a:solidFill>
              </a:defRPr>
            </a:lvl2pPr>
            <a:lvl3pPr algn="ctr" indent="0" lvl="2" marL="914400">
              <a:buNone/>
              <a:defRPr dirty="0" lang="en-US">
                <a:solidFill>
                  <a:schemeClr val="tx1">
                    <a:tint val="75000"/>
                  </a:schemeClr>
                </a:solidFill>
              </a:defRPr>
            </a:lvl3pPr>
            <a:lvl4pPr algn="ctr" indent="0" lvl="3" marL="1371600">
              <a:buNone/>
              <a:defRPr dirty="0" lang="en-US">
                <a:solidFill>
                  <a:schemeClr val="tx1">
                    <a:tint val="75000"/>
                  </a:schemeClr>
                </a:solidFill>
              </a:defRPr>
            </a:lvl4pPr>
            <a:lvl5pPr algn="ctr" indent="0" lvl="4" marL="1828800">
              <a:buNone/>
              <a:defRPr dirty="0" lang="en-US">
                <a:solidFill>
                  <a:schemeClr val="tx1">
                    <a:tint val="75000"/>
                  </a:schemeClr>
                </a:solidFill>
              </a:defRPr>
            </a:lvl5pPr>
            <a:lvl6pPr algn="ctr" indent="0" lvl="5" marL="2286000">
              <a:buNone/>
              <a:defRPr dirty="0" lang="en-US">
                <a:solidFill>
                  <a:schemeClr val="tx1">
                    <a:tint val="75000"/>
                  </a:schemeClr>
                </a:solidFill>
              </a:defRPr>
            </a:lvl6pPr>
            <a:lvl7pPr algn="ctr" indent="0" lvl="6" marL="2743200">
              <a:buNone/>
              <a:defRPr dirty="0" lang="en-US">
                <a:solidFill>
                  <a:schemeClr val="tx1">
                    <a:tint val="75000"/>
                  </a:schemeClr>
                </a:solidFill>
              </a:defRPr>
            </a:lvl7pPr>
            <a:lvl8pPr algn="ctr" indent="0" lvl="7" marL="3200400">
              <a:buNone/>
              <a:defRPr dirty="0" lang="en-US">
                <a:solidFill>
                  <a:schemeClr val="tx1">
                    <a:tint val="75000"/>
                  </a:schemeClr>
                </a:solidFill>
              </a:defRPr>
            </a:lvl8pPr>
            <a:lvl9pPr algn="ctr" indent="0" lvl="8" marL="3657600">
              <a:buNone/>
              <a:defRPr dirty="0" lang="en-US">
                <a:solidFill>
                  <a:schemeClr val="tx1">
                    <a:tint val="75000"/>
                  </a:schemeClr>
                </a:solidFill>
              </a:defRPr>
            </a:lvl9pPr>
          </a:lstStyle>
          <a:p>
            <a:pPr/>
            <a:r>
              <a:rPr dirty="0" lang="en-US"/>
              <a:t>Click to edit Master subtitle style</a:t>
            </a:r>
            <a:endParaRPr dirty="0" lang="en-US"/>
          </a:p>
        </p:txBody>
      </p:sp>
      <p:sp>
        <p:nvSpPr>
          <p:cNvPr id="4" name="Date Placeholder 3">
            <a:extLst>
              <a:ext uri="{905B005B-0B35-4C62-A650-F19014068565}">
                <a16:creationId xmlns:a16="http://schemas.microsoft.com/office/drawing/2010/main" id="{2E98AFAC-710C-43CB-AB86-35885D49251E}"/>
              </a:ext>
            </a:extLst>
          </p:cNvPr>
          <p:cNvSpPr>
            <a:spLocks noGrp="true"/>
          </p:cNvSpPr>
          <p:nvPr>
            <p:ph idx="10" sz="half" type="dt"/>
          </p:nvPr>
        </p:nvSpPr>
        <p:spPr/>
        <p:txBody>
          <a:bodyPr rtlCol="0"/>
          <a:lstStyle>
            <a:lvl1pPr lvl="0"/>
          </a:lstStyle>
          <a:p>
            <a:pPr/>
            <a:fld id="{C48BBDE9-A36A-4E43-B4DE-DAAAB839BEA0}" type="datetime1">
              <a:t>3/14/2024</a:t>
            </a:fld>
            <a:endParaRPr dirty="0" lang="en-US"/>
          </a:p>
        </p:txBody>
      </p:sp>
      <p:sp>
        <p:nvSpPr>
          <p:cNvPr id="5" name="Footer Placeholder 4">
            <a:extLst>
              <a:ext uri="{09252071-CF71-4028-9A2A-318B2F0A063A}">
                <a16:creationId xmlns:a16="http://schemas.microsoft.com/office/drawing/2010/main" id="{28858055-C5BE-4A63-81F6-A24B10D2D09B}"/>
              </a:ext>
            </a:extLst>
          </p:cNvPr>
          <p:cNvSpPr>
            <a:spLocks noGrp="true"/>
          </p:cNvSpPr>
          <p:nvPr>
            <p:ph idx="11" sz="quarter" type="ftr"/>
          </p:nvPr>
        </p:nvSpPr>
        <p:spPr/>
        <p:txBody>
          <a:bodyPr rtlCol="0"/>
          <a:lstStyle>
            <a:lvl1pPr lvl="0"/>
          </a:lstStyle>
          <a:p>
            <a:pPr/>
            <a:r>
              <a:rPr dirty="0" lang="en-US"/>
              <a:t/>
            </a:r>
            <a:endParaRPr dirty="0" lang="en-US"/>
          </a:p>
        </p:txBody>
      </p:sp>
      <p:sp>
        <p:nvSpPr>
          <p:cNvPr id="6" name="Slide Number Placeholder 5">
            <a:extLst>
              <a:ext uri="{32FB7BBF-DE39-4946-8ADD-27B1C52B36B3}">
                <a16:creationId xmlns:a16="http://schemas.microsoft.com/office/drawing/2010/main" id="{0A162299-D5E2-4AAA-BAE2-4D25C62E25E4}"/>
              </a:ext>
            </a:extLst>
          </p:cNvPr>
          <p:cNvSpPr>
            <a:spLocks noGrp="true"/>
          </p:cNvSpPr>
          <p:nvPr>
            <p:ph idx="12" sz="quarter" type="sldNum"/>
          </p:nvPr>
        </p:nvSpPr>
        <p:spPr/>
        <p:txBody>
          <a:bodyPr rtlCol="0"/>
          <a:lstStyle>
            <a:lvl1pPr lvl="0"/>
          </a:lstStyle>
          <a:p>
            <a:pPr/>
            <a:fld id="{0B5632B5-A1BC-4F1C-BC67-D96DC4932442}" type="slidenum"/>
            <a:endParaRPr dirty="0" lang="en-US"/>
          </a:p>
        </p:txBody>
      </p:sp>
    </p:spTree>
    <p:extLst>
      <p:ext uri="{E82DF911-F0BC-4698-AA9E-0415D20E590C}">
        <p14:creationId xmlns:p14="http://schemas.microsoft.com/office/powerpoint/2010/main" val="1710389410525"/>
      </p:ext>
    </p:extLst>
  </p:cSld>
  <p:clrMapOvr>
    <a:masterClrMapping/>
  </p:clrMapOvr>
</p:sldLayout>
</file>

<file path=ppt/slideLayouts/slideLayout2.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and Content">
    <p:spTree>
      <p:nvGrpSpPr>
        <p:cNvPr id="1" name=""/>
        <p:cNvGrpSpPr/>
        <p:nvPr/>
      </p:nvGrpSpPr>
      <p:grpSpPr>
        <a:xfrm>
          <a:off x="0" y="0"/>
          <a:ext cx="0" cy="0"/>
          <a:chOff x="0" y="0"/>
          <a:chExt cx="0" cy="0"/>
        </a:xfrm>
      </p:grpSpPr>
      <p:pic>
        <p:nvPicPr>
          <p:cNvPr descr="LOGO.gif" id="2" name="Picture 10">
            <a:extLst>
              <a:ext uri="{669B994C-74AB-4366-AC46-678669A9D290}">
                <a16:creationId xmlns:a16="http://schemas.microsoft.com/office/drawing/2010/main" id="{ACADAEC6-D7E5-43AC-A7DD-D676441E0AE6}"/>
              </a:ext>
            </a:extLst>
          </p:cNvPr>
          <p:cNvPicPr>
            <a:picLocks noChangeAspect="true"/>
          </p:cNvPicPr>
          <p:nvPr userDrawn="1"/>
        </p:nvPicPr>
        <p:blipFill>
          <a:blip r:embed="rId2"/>
          <a:srcRect b="10713"/>
          <a:stretch>
            <a:fillRect/>
          </a:stretch>
        </p:blipFill>
        <p:spPr>
          <a:xfrm rot="0">
            <a:off x="6553200" y="228600"/>
            <a:ext cx="2057400" cy="634999"/>
          </a:xfrm>
          <a:prstGeom prst="rect">
            <a:avLst/>
          </a:prstGeom>
          <a:noFill/>
          <a:ln w="9525">
            <a:noFill/>
            <a:miter lim="800000"/>
          </a:ln>
        </p:spPr>
      </p:pic>
      <p:grpSp>
        <p:nvGrpSpPr>
          <p:cNvPr id="3" name="Group 7">
            <a:extLst>
              <a:ext uri="{EC5CFB9D-C596-4353-8AE9-01A2BF3B2DD1}">
                <a16:creationId xmlns:a16="http://schemas.microsoft.com/office/drawing/2010/main" id="{FC5F2737-DD05-48DC-B74B-705435FC6750}"/>
              </a:ext>
            </a:extLst>
          </p:cNvPr>
          <p:cNvGrpSpPr/>
          <p:nvPr/>
        </p:nvGrpSpPr>
        <p:grpSpPr>
          <a:xfrm rot="0">
            <a:off x="6146800" y="0"/>
            <a:ext cx="2997200" cy="876300"/>
            <a:chOff x="6096000" y="3924300"/>
            <a:chExt cx="2997200" cy="876300"/>
          </a:xfrm>
        </p:grpSpPr>
        <p:sp>
          <p:nvSpPr>
            <p:cNvPr id="4" name="Rectangle 11">
              <a:extLst>
                <a:ext uri="{24DB27BD-7B65-4D72-947A-9B3D53ACF40F}">
                  <a16:creationId xmlns:a16="http://schemas.microsoft.com/office/drawing/2010/main" id="{CF0473E2-D01A-4228-98FC-63116C633CC1}"/>
                </a:ext>
              </a:extLst>
            </p:cNvPr>
            <p:cNvSpPr>
              <a:spLocks noChangeArrowheads="true"/>
            </p:cNvSpPr>
            <p:nvPr/>
          </p:nvSpPr>
          <p:spPr>
            <a:xfrm rot="0">
              <a:off x="6096000" y="3924300"/>
              <a:ext cx="2997200" cy="838200"/>
            </a:xfrm>
            <a:prstGeom prst="rect">
              <a:avLst/>
            </a:prstGeom>
            <a:solidFill>
              <a:srgbClr val="ff3300"/>
            </a:solidFill>
            <a:ln w="9525">
              <a:noFill/>
              <a:miter lim="800000"/>
            </a:ln>
          </p:spPr>
          <p:txBody>
            <a:bodyPr anchor="ctr" rtlCol="0" wrap="none"/>
            <a:lstStyle/>
            <a:p>
              <a:pPr/>
              <a:r>
                <a:rPr dirty="0" lang="en-US">
                  <a:latin typeface="Calibri"/>
                </a:rPr>
                <a:t/>
              </a:r>
              <a:endParaRPr dirty="0" lang="en-US">
                <a:latin typeface="Calibri"/>
              </a:endParaRPr>
            </a:p>
          </p:txBody>
        </p:sp>
        <p:pic>
          <p:nvPicPr>
            <p:cNvPr descr="LOGO.gif" id="5" name="Picture 9">
              <a:extLst>
                <a:ext uri="{0CB76C3A-06BB-45C5-A411-9A73902CA6D7}">
                  <a16:creationId xmlns:a16="http://schemas.microsoft.com/office/drawing/2010/main" id="{F33AD01A-8EBD-4CF9-B933-2760AB288092}"/>
                </a:ext>
              </a:extLst>
            </p:cNvPr>
            <p:cNvPicPr>
              <a:picLocks noChangeAspect="true"/>
            </p:cNvPicPr>
            <p:nvPr/>
          </p:nvPicPr>
          <p:blipFill>
            <a:blip r:embed="rId2"/>
            <a:srcRect b="10713"/>
            <a:stretch>
              <a:fillRect/>
            </a:stretch>
          </p:blipFill>
          <p:spPr>
            <a:xfrm rot="0">
              <a:off x="6502400" y="4152900"/>
              <a:ext cx="2057400" cy="634999"/>
            </a:xfrm>
            <a:prstGeom prst="rect">
              <a:avLst/>
            </a:prstGeom>
            <a:noFill/>
            <a:ln w="9525">
              <a:noFill/>
              <a:miter lim="800000"/>
            </a:ln>
          </p:spPr>
        </p:pic>
        <p:sp>
          <p:nvSpPr>
            <p:cNvPr id="6" name="Rectangle 7">
              <a:extLst>
                <a:ext uri="{0146031D-4ADF-4736-ADBE-0AF215E5F9C7}">
                  <a16:creationId xmlns:a16="http://schemas.microsoft.com/office/drawing/2010/main" id="{A5544171-DFEB-4F0A-BA39-DCE7E8726048}"/>
                </a:ext>
              </a:extLst>
            </p:cNvPr>
            <p:cNvSpPr/>
            <p:nvPr/>
          </p:nvSpPr>
          <p:spPr>
            <a:xfrm rot="0">
              <a:off x="6477000" y="4114800"/>
              <a:ext cx="2076450" cy="6858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grpSp>
      <p:pic>
        <p:nvPicPr>
          <p:cNvPr descr="logo.jpg" id="7" name="Picture 15">
            <a:extLst>
              <a:ext uri="{44B01EC8-CCCE-465D-A446-12AD3BFFA568}">
                <a16:creationId xmlns:a16="http://schemas.microsoft.com/office/drawing/2010/main" id="{875DD81B-069C-4083-9DAF-2E6C9FA498C0}"/>
              </a:ext>
            </a:extLst>
          </p:cNvPr>
          <p:cNvPicPr>
            <a:picLocks noChangeAspect="true"/>
          </p:cNvPicPr>
          <p:nvPr userDrawn="1"/>
        </p:nvPicPr>
        <p:blipFill>
          <a:blip r:embed="rId3"/>
          <a:stretch>
            <a:fillRect/>
          </a:stretch>
        </p:blipFill>
        <p:spPr>
          <a:xfrm rot="0">
            <a:off x="6553200" y="228600"/>
            <a:ext cx="1920874" cy="609600"/>
          </a:xfrm>
          <a:prstGeom prst="rect">
            <a:avLst/>
          </a:prstGeom>
          <a:noFill/>
          <a:ln w="9525">
            <a:noFill/>
            <a:miter lim="800000"/>
          </a:ln>
        </p:spPr>
      </p:pic>
      <p:sp>
        <p:nvSpPr>
          <p:cNvPr id="8" name="Title 1">
            <a:extLst>
              <a:ext uri="{EE8A4AC6-429C-4B38-B948-93716E246012}">
                <a16:creationId xmlns:a16="http://schemas.microsoft.com/office/drawing/2010/main" id="{B50D7870-4F59-4806-9BC9-46E994F51917}"/>
              </a:ext>
            </a:extLst>
          </p:cNvPr>
          <p:cNvSpPr>
            <a:spLocks noGrp="true"/>
          </p:cNvSpPr>
          <p:nvPr>
            <p:ph type="title"/>
          </p:nvPr>
        </p:nvSpPr>
        <p:spPr/>
        <p:txBody>
          <a:bodyPr rtlCol="0"/>
          <a:lstStyle/>
          <a:p>
            <a:pPr/>
            <a:r>
              <a:rPr dirty="0" lang="en-US"/>
              <a:t>Click to edit Master title style</a:t>
            </a:r>
            <a:endParaRPr dirty="0" lang="en-US"/>
          </a:p>
        </p:txBody>
      </p:sp>
      <p:sp>
        <p:nvSpPr>
          <p:cNvPr id="9" name="Content Placeholder 2">
            <a:extLst>
              <a:ext uri="{0074E2B9-8C04-4E2A-9F2B-C7E1524B13FF}">
                <a16:creationId xmlns:a16="http://schemas.microsoft.com/office/drawing/2010/main" id="{36F5EF78-D2F5-4AD0-B592-5D41CC3B52D3}"/>
              </a:ext>
            </a:extLst>
          </p:cNvPr>
          <p:cNvSpPr>
            <a:spLocks noGrp="true"/>
          </p:cNvSpPr>
          <p:nvPr>
            <p:ph idx="1"/>
          </p:nvPr>
        </p:nvSpPr>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10" name="Date Placeholder 3">
            <a:extLst>
              <a:ext uri="{E6E47D9B-8F89-40EC-BB74-B9D66D3E881B}">
                <a16:creationId xmlns:a16="http://schemas.microsoft.com/office/drawing/2010/main" id="{75F00C6F-EC6F-4AD4-B896-D16A6DDD6BF8}"/>
              </a:ext>
            </a:extLst>
          </p:cNvPr>
          <p:cNvSpPr>
            <a:spLocks noGrp="true"/>
          </p:cNvSpPr>
          <p:nvPr>
            <p:ph idx="10" sz="half" type="dt"/>
          </p:nvPr>
        </p:nvSpPr>
        <p:spPr/>
        <p:txBody>
          <a:bodyPr rtlCol="0"/>
          <a:lstStyle>
            <a:lvl1pPr lvl="0"/>
          </a:lstStyle>
          <a:p>
            <a:pPr/>
            <a:fld id="{E15B925C-3FBF-4E66-8EB7-D42ED8B14927}" type="datetime1">
              <a:t>3/14/2024</a:t>
            </a:fld>
            <a:endParaRPr dirty="0" lang="en-US"/>
          </a:p>
        </p:txBody>
      </p:sp>
      <p:sp>
        <p:nvSpPr>
          <p:cNvPr id="11" name="Footer Placeholder 4">
            <a:extLst>
              <a:ext uri="{62136A54-6906-4E1D-B3A8-00C9257030DD}">
                <a16:creationId xmlns:a16="http://schemas.microsoft.com/office/drawing/2010/main" id="{2B7A5931-243B-444F-9D03-07008F72CFA4}"/>
              </a:ext>
            </a:extLst>
          </p:cNvPr>
          <p:cNvSpPr>
            <a:spLocks noGrp="true"/>
          </p:cNvSpPr>
          <p:nvPr>
            <p:ph idx="11" sz="quarter" type="ftr"/>
          </p:nvPr>
        </p:nvSpPr>
        <p:spPr/>
        <p:txBody>
          <a:bodyPr rtlCol="0"/>
          <a:lstStyle>
            <a:lvl1pPr lvl="0"/>
          </a:lstStyle>
          <a:p>
            <a:pPr/>
            <a:r>
              <a:rPr dirty="0" lang="en-US"/>
              <a:t/>
            </a:r>
            <a:endParaRPr dirty="0" lang="en-US"/>
          </a:p>
        </p:txBody>
      </p:sp>
      <p:sp>
        <p:nvSpPr>
          <p:cNvPr id="12" name="Slide Number Placeholder 5">
            <a:extLst>
              <a:ext uri="{99DA0EA7-FC10-45EE-842D-DC066507F7B7}">
                <a16:creationId xmlns:a16="http://schemas.microsoft.com/office/drawing/2010/main" id="{0C126427-A910-48C6-A00E-49DDB8D002BE}"/>
              </a:ext>
            </a:extLst>
          </p:cNvPr>
          <p:cNvSpPr>
            <a:spLocks noGrp="true"/>
          </p:cNvSpPr>
          <p:nvPr>
            <p:ph idx="12" sz="quarter" type="sldNum"/>
          </p:nvPr>
        </p:nvSpPr>
        <p:spPr/>
        <p:txBody>
          <a:bodyPr rtlCol="0"/>
          <a:lstStyle>
            <a:lvl1pPr lvl="0"/>
          </a:lstStyle>
          <a:p>
            <a:pPr/>
            <a:fld id="{89175EB4-FFEC-437F-BA38-A21E87E9913A}" type="slidenum"/>
            <a:endParaRPr dirty="0" lang="en-US"/>
          </a:p>
        </p:txBody>
      </p:sp>
    </p:spTree>
    <p:extLst>
      <p:ext uri="{CDC8BC6E-C24C-4FEC-BE5D-C6D25B1B4000}">
        <p14:creationId xmlns:p14="http://schemas.microsoft.com/office/powerpoint/2010/main" val="1710389410527"/>
      </p:ext>
    </p:extLst>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2" Target="../slideLayouts/slideLayout2.xml" Type="http://schemas.openxmlformats.org/officeDocument/2006/relationships/slideLayout"/><Relationship Id="rId3" Target="../theme/theme1.xml" Type="http://schemas.openxmlformats.org/officeDocument/2006/relationships/theme"/><Relationship Id="rId4" Target="../media/image1.png" Type="http://schemas.openxmlformats.org/officeDocument/2006/relationships/image"/><Relationship Id="rId5" Target="../media/image2.jpeg" Type="http://schemas.openxmlformats.org/officeDocument/2006/relationships/image"/></Relationships>
</file>

<file path=ppt/slideMasters/slideMaster1.xml><?xml version="1.0" encoding="utf-8"?>
<p:sldMaste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Master1">
    <p:bg>
      <p:bgRef idx="1001">
        <a:schemeClr val="bg1"/>
      </p:bgRef>
    </p:bg>
    <p:spTree>
      <p:nvGrpSpPr>
        <p:cNvPr id="1" name=""/>
        <p:cNvGrpSpPr/>
        <p:nvPr/>
      </p:nvGrpSpPr>
      <p:grpSpPr>
        <a:xfrm>
          <a:off x="0" y="0"/>
          <a:ext cx="0" cy="0"/>
          <a:chOff x="0" y="0"/>
          <a:chExt cx="0" cy="0"/>
        </a:xfrm>
      </p:grpSpPr>
      <p:sp>
        <p:nvSpPr>
          <p:cNvPr id="2" name="Title Placeholder 1">
            <a:extLst>
              <a:ext uri="{853DCAB6-6BBF-44B3-A3DE-C4D2E54B8D4C}">
                <a16:creationId xmlns:a16="http://schemas.microsoft.com/office/drawing/2010/main" id="{06BA94FB-76D3-4670-9DF6-4E8D462D1DB0}"/>
              </a:ext>
            </a:extLst>
          </p:cNvPr>
          <p:cNvSpPr>
            <a:spLocks noGrp="true"/>
          </p:cNvSpPr>
          <p:nvPr>
            <p:ph type="title"/>
          </p:nvPr>
        </p:nvSpPr>
        <p:spPr>
          <a:xfrm rot="0">
            <a:off x="0" y="0"/>
            <a:ext cx="6477000" cy="838200"/>
          </a:xfrm>
          <a:prstGeom prst="rect">
            <a:avLst/>
          </a:prstGeom>
          <a:noFill/>
          <a:ln w="9525">
            <a:noFill/>
            <a:miter lim="800000"/>
          </a:ln>
        </p:spPr>
        <p:txBody>
          <a:bodyPr anchor="ctr" bIns="45720" lIns="91440" numCol="1" rIns="91440" rtlCol="0" tIns="45720" vert="horz" wrap="square"/>
          <a:lstStyle/>
          <a:p>
            <a:pPr lvl="0"/>
            <a:r>
              <a:rPr dirty="0" lang="en-US"/>
              <a:t>Click to edit Master title style</a:t>
            </a:r>
            <a:endParaRPr dirty="0" lang="en-US"/>
          </a:p>
        </p:txBody>
      </p:sp>
      <p:sp>
        <p:nvSpPr>
          <p:cNvPr id="3" name="Text Placeholder 2">
            <a:extLst>
              <a:ext uri="{7FE0334E-E9C7-4CAA-8C4F-6DA1C13E2ED3}">
                <a16:creationId xmlns:a16="http://schemas.microsoft.com/office/drawing/2010/main" id="{ED2A2D60-F21D-4C38-B22A-80A67E2D0813}"/>
              </a:ext>
            </a:extLst>
          </p:cNvPr>
          <p:cNvSpPr>
            <a:spLocks noGrp="true"/>
          </p:cNvSpPr>
          <p:nvPr>
            <p:ph idx="1" type="body"/>
          </p:nvPr>
        </p:nvSpPr>
        <p:spPr>
          <a:xfrm rot="0">
            <a:off x="457200" y="1371600"/>
            <a:ext cx="8229600" cy="4525962"/>
          </a:xfrm>
          <a:prstGeom prst="rect">
            <a:avLst/>
          </a:prstGeom>
          <a:noFill/>
          <a:ln w="9525">
            <a:noFill/>
            <a:miter lim="800000"/>
          </a:ln>
        </p:spPr>
        <p:txBody>
          <a:bodyPr anchor="t" bIns="45720" lIns="91440" numCol="1" rIns="91440" rtlCol="0" tIns="45720" vert="horz" wrap="square"/>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5CAB83E8-04CC-4D7B-9733-656B9B072C65}">
                <a16:creationId xmlns:a16="http://schemas.microsoft.com/office/drawing/2010/main" id="{FE3CE66F-0F11-4EF2-BD0D-5FB31E1A3597}"/>
              </a:ext>
            </a:extLst>
          </p:cNvPr>
          <p:cNvSpPr>
            <a:spLocks noGrp="true"/>
          </p:cNvSpPr>
          <p:nvPr>
            <p:ph idx="2" sz="half" type="dt"/>
          </p:nvPr>
        </p:nvSpPr>
        <p:spPr>
          <a:xfrm rot="0">
            <a:off x="457200" y="6356350"/>
            <a:ext cx="2133600" cy="365125"/>
          </a:xfrm>
          <a:prstGeom prst="rect">
            <a:avLst/>
          </a:prstGeom>
        </p:spPr>
        <p:txBody>
          <a:bodyPr anchor="ctr" bIns="45720" lIns="91440" numCol="1" rIns="91440" rtlCol="0" tIns="45720" vert="horz" wrap="square"/>
          <a:lstStyle>
            <a:lvl1pPr lvl="0">
              <a:defRPr dirty="0" lang="en-US" sz="1200">
                <a:solidFill>
                  <a:srgbClr val="898989"/>
                </a:solidFill>
                <a:latin typeface="Calibri"/>
              </a:defRPr>
            </a:lvl1pPr>
          </a:lstStyle>
          <a:p>
            <a:pPr/>
            <a:fld id="{E586C2B9-8188-4828-A437-D880EFA5E81D}" type="datetime1">
              <a:t>3/14/2024</a:t>
            </a:fld>
            <a:endParaRPr dirty="0" lang="en-US"/>
          </a:p>
        </p:txBody>
      </p:sp>
      <p:sp>
        <p:nvSpPr>
          <p:cNvPr id="5" name="Footer Placeholder 4">
            <a:extLst>
              <a:ext uri="{CD026CD7-787F-443F-B235-AF5BF7DC2D27}">
                <a16:creationId xmlns:a16="http://schemas.microsoft.com/office/drawing/2010/main" id="{331F76B3-8E93-468C-A275-CE61C966D739}"/>
              </a:ext>
            </a:extLst>
          </p:cNvPr>
          <p:cNvSpPr>
            <a:spLocks noGrp="true"/>
          </p:cNvSpPr>
          <p:nvPr>
            <p:ph idx="3" sz="quarter" type="ftr"/>
          </p:nvPr>
        </p:nvSpPr>
        <p:spPr>
          <a:xfrm rot="0">
            <a:off x="3124200" y="6356350"/>
            <a:ext cx="2895600" cy="365125"/>
          </a:xfrm>
          <a:prstGeom prst="rect">
            <a:avLst/>
          </a:prstGeom>
        </p:spPr>
        <p:txBody>
          <a:bodyPr anchor="ctr" bIns="45720" lIns="91440" numCol="1" rIns="91440" rtlCol="0" tIns="45720" vert="horz" wrap="square"/>
          <a:lstStyle>
            <a:lvl1pPr algn="ctr" lvl="0">
              <a:defRPr dirty="0" lang="en-US" sz="1200">
                <a:solidFill>
                  <a:srgbClr val="898989"/>
                </a:solidFill>
                <a:latin typeface="Calibri"/>
              </a:defRPr>
            </a:lvl1pPr>
          </a:lstStyle>
          <a:p>
            <a:pPr/>
            <a:r>
              <a:rPr dirty="0" lang="en-US"/>
              <a:t/>
            </a:r>
            <a:endParaRPr dirty="0" lang="en-US"/>
          </a:p>
        </p:txBody>
      </p:sp>
      <p:sp>
        <p:nvSpPr>
          <p:cNvPr id="6" name="Slide Number Placeholder 5">
            <a:extLst>
              <a:ext uri="{4E2D7315-F8A0-4A0C-BB70-C8FCC6ABBA81}">
                <a16:creationId xmlns:a16="http://schemas.microsoft.com/office/drawing/2010/main" id="{F6FFB5BB-35F9-4154-B6C5-692E6DFEDCFD}"/>
              </a:ext>
            </a:extLst>
          </p:cNvPr>
          <p:cNvSpPr>
            <a:spLocks noGrp="true"/>
          </p:cNvSpPr>
          <p:nvPr>
            <p:ph idx="4" sz="quarter" type="sldNum"/>
          </p:nvPr>
        </p:nvSpPr>
        <p:spPr>
          <a:xfrm rot="0">
            <a:off x="6553200" y="6356350"/>
            <a:ext cx="2133600" cy="365125"/>
          </a:xfrm>
          <a:prstGeom prst="rect">
            <a:avLst/>
          </a:prstGeom>
        </p:spPr>
        <p:txBody>
          <a:bodyPr anchor="ctr" bIns="45720" lIns="91440" numCol="1" rIns="91440" rtlCol="0" tIns="45720" vert="horz" wrap="square"/>
          <a:lstStyle>
            <a:lvl1pPr algn="r" lvl="0">
              <a:defRPr dirty="0" lang="en-US" sz="1200">
                <a:solidFill>
                  <a:srgbClr val="898989"/>
                </a:solidFill>
                <a:latin typeface="Calibri"/>
              </a:defRPr>
            </a:lvl1pPr>
          </a:lstStyle>
          <a:p>
            <a:pPr/>
            <a:fld id="{2C9206E4-13B3-4FF4-8E13-7D5A09447189}" type="slidenum"/>
            <a:endParaRPr dirty="0" lang="en-US"/>
          </a:p>
        </p:txBody>
      </p:sp>
      <p:sp>
        <p:nvSpPr>
          <p:cNvPr id="7" name="Rectangle 11">
            <a:extLst>
              <a:ext uri="{98FB9986-ED0B-4239-A843-D4FF38DACD78}">
                <a16:creationId xmlns:a16="http://schemas.microsoft.com/office/drawing/2010/main" id="{023702EF-76E3-4C83-ADFD-178394789438}"/>
              </a:ext>
            </a:extLst>
          </p:cNvPr>
          <p:cNvSpPr>
            <a:spLocks noChangeArrowheads="true"/>
          </p:cNvSpPr>
          <p:nvPr/>
        </p:nvSpPr>
        <p:spPr>
          <a:xfrm rot="0">
            <a:off x="0" y="0"/>
            <a:ext cx="9144000" cy="838200"/>
          </a:xfrm>
          <a:prstGeom prst="rect">
            <a:avLst/>
          </a:prstGeom>
          <a:solidFill>
            <a:srgbClr val="ff3300"/>
          </a:solidFill>
          <a:ln w="9525">
            <a:noFill/>
            <a:miter lim="800000"/>
          </a:ln>
        </p:spPr>
        <p:txBody>
          <a:bodyPr anchor="ctr" bIns="45720" lIns="91440" rIns="91440" rtlCol="0" tIns="45720" wrap="none"/>
          <a:lstStyle/>
          <a:p>
            <a:pPr/>
            <a:r>
              <a:rPr dirty="0" lang="en-US">
                <a:latin typeface="Calibri"/>
              </a:rPr>
              <a:t/>
            </a:r>
            <a:endParaRPr dirty="0" lang="en-US">
              <a:latin typeface="Calibri"/>
            </a:endParaRPr>
          </a:p>
        </p:txBody>
      </p:sp>
      <p:sp>
        <p:nvSpPr>
          <p:cNvPr id="8" name="Rectangle 11">
            <a:extLst>
              <a:ext uri="{86C14578-ACD1-4647-83D6-C8CB5CF0BD7D}">
                <a16:creationId xmlns:a16="http://schemas.microsoft.com/office/drawing/2010/main" id="{9558060E-4B6E-4BBF-A30E-FA794CEAC9CE}"/>
              </a:ext>
            </a:extLst>
          </p:cNvPr>
          <p:cNvSpPr>
            <a:spLocks noChangeArrowheads="true"/>
          </p:cNvSpPr>
          <p:nvPr/>
        </p:nvSpPr>
        <p:spPr>
          <a:xfrm flipV="true" rot="0">
            <a:off x="0" y="6705600"/>
            <a:ext cx="9144000" cy="198116"/>
          </a:xfrm>
          <a:prstGeom prst="rect">
            <a:avLst/>
          </a:prstGeom>
          <a:solidFill>
            <a:srgbClr val="ff0000"/>
          </a:solidFill>
          <a:ln w="9525">
            <a:noFill/>
            <a:miter lim="800000"/>
          </a:ln>
        </p:spPr>
        <p:txBody>
          <a:bodyPr anchor="ctr" bIns="45720" lIns="91440" rIns="91440" rot="10800000" rtlCol="0" tIns="45720" wrap="none"/>
          <a:lstStyle/>
          <a:p>
            <a:pPr/>
            <a:r>
              <a:rPr dirty="0" lang="en-US">
                <a:latin typeface="Calibri"/>
              </a:rPr>
              <a:t/>
            </a:r>
            <a:endParaRPr dirty="0" lang="en-US">
              <a:latin typeface="Calibri"/>
            </a:endParaRPr>
          </a:p>
        </p:txBody>
      </p:sp>
      <p:pic>
        <p:nvPicPr>
          <p:cNvPr descr="LOGO.gif" id="9" name="Picture 10">
            <a:extLst>
              <a:ext uri="{30879B9A-5171-4318-83CA-EEB3FCDB689C}">
                <a16:creationId xmlns:a16="http://schemas.microsoft.com/office/drawing/2010/main" id="{E248A184-28B8-460A-9BF3-364276AC2C77}"/>
              </a:ext>
            </a:extLst>
          </p:cNvPr>
          <p:cNvPicPr>
            <a:picLocks noChangeAspect="true"/>
          </p:cNvPicPr>
          <p:nvPr/>
        </p:nvPicPr>
        <p:blipFill>
          <a:blip r:embed="rId4"/>
          <a:srcRect b="10713"/>
          <a:stretch>
            <a:fillRect/>
          </a:stretch>
        </p:blipFill>
        <p:spPr>
          <a:xfrm rot="0">
            <a:off x="6553200" y="228600"/>
            <a:ext cx="2057400" cy="634999"/>
          </a:xfrm>
          <a:prstGeom prst="rect">
            <a:avLst/>
          </a:prstGeom>
          <a:noFill/>
          <a:ln w="9525">
            <a:noFill/>
            <a:miter lim="800000"/>
          </a:ln>
        </p:spPr>
      </p:pic>
      <p:pic>
        <p:nvPicPr>
          <p:cNvPr descr="LOGO.gif" id="10" name="Picture 10">
            <a:extLst>
              <a:ext uri="{62A463BB-AEDD-4C36-87B4-4BAAB08D6438}">
                <a16:creationId xmlns:a16="http://schemas.microsoft.com/office/drawing/2010/main" id="{167821D2-F2F5-4ED7-96BE-296EC8E835D1}"/>
              </a:ext>
            </a:extLst>
          </p:cNvPr>
          <p:cNvPicPr>
            <a:picLocks noChangeAspect="true"/>
          </p:cNvPicPr>
          <p:nvPr/>
        </p:nvPicPr>
        <p:blipFill>
          <a:blip r:embed="rId4"/>
          <a:srcRect b="10713"/>
          <a:stretch>
            <a:fillRect/>
          </a:stretch>
        </p:blipFill>
        <p:spPr>
          <a:xfrm rot="0">
            <a:off x="6553200" y="228600"/>
            <a:ext cx="2057400" cy="634999"/>
          </a:xfrm>
          <a:prstGeom prst="rect">
            <a:avLst/>
          </a:prstGeom>
          <a:noFill/>
          <a:ln w="9525">
            <a:noFill/>
            <a:miter lim="800000"/>
          </a:ln>
        </p:spPr>
      </p:pic>
      <p:grpSp>
        <p:nvGrpSpPr>
          <p:cNvPr id="11" name="Group 7">
            <a:extLst>
              <a:ext uri="{9A625CB3-254E-4F3F-A25B-2F316355FB2E}">
                <a16:creationId xmlns:a16="http://schemas.microsoft.com/office/drawing/2010/main" id="{1FD148A4-E9E1-48AB-A0A6-9A6965AA1C87}"/>
              </a:ext>
            </a:extLst>
          </p:cNvPr>
          <p:cNvGrpSpPr/>
          <p:nvPr/>
        </p:nvGrpSpPr>
        <p:grpSpPr>
          <a:xfrm rot="0">
            <a:off x="6146800" y="0"/>
            <a:ext cx="2997200" cy="876300"/>
            <a:chOff x="6096000" y="3924300"/>
            <a:chExt cx="2997200" cy="876300"/>
          </a:xfrm>
        </p:grpSpPr>
        <p:sp>
          <p:nvSpPr>
            <p:cNvPr id="12" name="Rectangle 11">
              <a:extLst>
                <a:ext uri="{F37C54A3-81A0-442C-B300-5AC2F22BC4D1}">
                  <a16:creationId xmlns:a16="http://schemas.microsoft.com/office/drawing/2010/main" id="{7BFCD582-75B9-4F4B-A37B-FAB8984D4997}"/>
                </a:ext>
              </a:extLst>
            </p:cNvPr>
            <p:cNvSpPr>
              <a:spLocks noChangeArrowheads="true"/>
            </p:cNvSpPr>
            <p:nvPr/>
          </p:nvSpPr>
          <p:spPr>
            <a:xfrm rot="0">
              <a:off x="6096000" y="3924300"/>
              <a:ext cx="2997200" cy="838200"/>
            </a:xfrm>
            <a:prstGeom prst="rect">
              <a:avLst/>
            </a:prstGeom>
            <a:solidFill>
              <a:srgbClr val="ff3300"/>
            </a:solidFill>
            <a:ln w="9525">
              <a:noFill/>
              <a:miter lim="800000"/>
            </a:ln>
          </p:spPr>
          <p:txBody>
            <a:bodyPr anchor="ctr" rtlCol="0" wrap="none"/>
            <a:lstStyle/>
            <a:p>
              <a:pPr/>
              <a:r>
                <a:rPr dirty="0" lang="en-US">
                  <a:latin typeface="Calibri"/>
                </a:rPr>
                <a:t/>
              </a:r>
              <a:endParaRPr dirty="0" lang="en-US">
                <a:latin typeface="Calibri"/>
              </a:endParaRPr>
            </a:p>
          </p:txBody>
        </p:sp>
        <p:pic>
          <p:nvPicPr>
            <p:cNvPr descr="LOGO.gif" id="13" name="Picture 9">
              <a:extLst>
                <a:ext uri="{7C9DB7F4-E7E7-4197-9C0F-A605093CE377}">
                  <a16:creationId xmlns:a16="http://schemas.microsoft.com/office/drawing/2010/main" id="{7C32FEB9-7093-443A-9188-7B2F76601696}"/>
                </a:ext>
              </a:extLst>
            </p:cNvPr>
            <p:cNvPicPr>
              <a:picLocks noChangeAspect="true"/>
            </p:cNvPicPr>
            <p:nvPr/>
          </p:nvPicPr>
          <p:blipFill>
            <a:blip r:embed="rId4"/>
            <a:srcRect b="10713"/>
            <a:stretch>
              <a:fillRect/>
            </a:stretch>
          </p:blipFill>
          <p:spPr>
            <a:xfrm rot="0">
              <a:off x="6502400" y="4152900"/>
              <a:ext cx="2057400" cy="634999"/>
            </a:xfrm>
            <a:prstGeom prst="rect">
              <a:avLst/>
            </a:prstGeom>
            <a:noFill/>
            <a:ln w="9525">
              <a:noFill/>
              <a:miter lim="800000"/>
            </a:ln>
          </p:spPr>
        </p:pic>
        <p:sp>
          <p:nvSpPr>
            <p:cNvPr id="14" name="Rectangle 18">
              <a:extLst>
                <a:ext uri="{2EA7B3C1-B7EE-4261-A904-B32C51FE7294}">
                  <a16:creationId xmlns:a16="http://schemas.microsoft.com/office/drawing/2010/main" id="{C21702F8-297B-4AAD-BF33-27944507B4FA}"/>
                </a:ext>
              </a:extLst>
            </p:cNvPr>
            <p:cNvSpPr/>
            <p:nvPr/>
          </p:nvSpPr>
          <p:spPr>
            <a:xfrm rot="0">
              <a:off x="6477000" y="4114800"/>
              <a:ext cx="2076450" cy="6858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grpSp>
      <p:pic>
        <p:nvPicPr>
          <p:cNvPr descr="logo.jpg" id="15" name="Picture 15">
            <a:extLst>
              <a:ext uri="{AA5B8A60-1E32-40F1-BD65-C0347DF7FBB9}">
                <a16:creationId xmlns:a16="http://schemas.microsoft.com/office/drawing/2010/main" id="{3662C7F7-4981-4561-8EF3-F2E8B33C841D}"/>
              </a:ext>
            </a:extLst>
          </p:cNvPr>
          <p:cNvPicPr>
            <a:picLocks noChangeAspect="true"/>
          </p:cNvPicPr>
          <p:nvPr/>
        </p:nvPicPr>
        <p:blipFill>
          <a:blip r:embed="rId5"/>
          <a:stretch>
            <a:fillRect/>
          </a:stretch>
        </p:blipFill>
        <p:spPr>
          <a:xfrm rot="0">
            <a:off x="6553200" y="228600"/>
            <a:ext cx="1920874" cy="609600"/>
          </a:xfrm>
          <a:prstGeom prst="rect">
            <a:avLst/>
          </a:prstGeom>
          <a:noFill/>
          <a:ln w="9525">
            <a:noFill/>
            <a:miter lim="800000"/>
          </a:ln>
        </p:spPr>
      </p:pic>
    </p:spTree>
  </p:cSld>
  <p:clrMap accent1="accent1" accent2="accent2" accent3="accent3" accent4="accent4" accent5="accent5" accent6="accent6" bg1="lt1" bg2="lt2" folHlink="folHlink" hlink="hlink" tx1="dk1" tx2="dk2"/>
  <p:sldLayoutIdLst>
    <p:sldLayoutId id="2147483649" r:id="rId1"/>
    <p:sldLayoutId id="2147483650" r:id="rId2"/>
  </p:sldLayoutIdLst>
  <p:txStyles>
    <p:titleStyle>
      <a:lvl1pPr algn="ctr" lvl="0" rtl="false">
        <a:spcBef>
          <a:spcPct val="0"/>
        </a:spcBef>
        <a:spcAft>
          <a:spcPct val="0"/>
        </a:spcAft>
        <a:defRPr dirty="0" lang="en-US" sz="3000">
          <a:solidFill>
            <a:schemeClr val="tx1"/>
          </a:solidFill>
          <a:latin typeface="+mj-lt"/>
        </a:defRPr>
      </a:lvl1pPr>
      <a:lvl2pPr algn="ctr" lvl="1" rtl="false">
        <a:spcBef>
          <a:spcPct val="0"/>
        </a:spcBef>
        <a:spcAft>
          <a:spcPct val="0"/>
        </a:spcAft>
        <a:defRPr dirty="0" lang="en-US" sz="3000">
          <a:solidFill>
            <a:schemeClr val="tx1"/>
          </a:solidFill>
          <a:latin typeface="Calibri"/>
        </a:defRPr>
      </a:lvl2pPr>
      <a:lvl3pPr algn="ctr" lvl="2" rtl="false">
        <a:spcBef>
          <a:spcPct val="0"/>
        </a:spcBef>
        <a:spcAft>
          <a:spcPct val="0"/>
        </a:spcAft>
        <a:defRPr dirty="0" lang="en-US" sz="3000">
          <a:solidFill>
            <a:schemeClr val="tx1"/>
          </a:solidFill>
          <a:latin typeface="Calibri"/>
        </a:defRPr>
      </a:lvl3pPr>
      <a:lvl4pPr algn="ctr" lvl="3" rtl="false">
        <a:spcBef>
          <a:spcPct val="0"/>
        </a:spcBef>
        <a:spcAft>
          <a:spcPct val="0"/>
        </a:spcAft>
        <a:defRPr dirty="0" lang="en-US" sz="3000">
          <a:solidFill>
            <a:schemeClr val="tx1"/>
          </a:solidFill>
          <a:latin typeface="Calibri"/>
        </a:defRPr>
      </a:lvl4pPr>
      <a:lvl5pPr algn="ctr" lvl="4" rtl="false">
        <a:spcBef>
          <a:spcPct val="0"/>
        </a:spcBef>
        <a:spcAft>
          <a:spcPct val="0"/>
        </a:spcAft>
        <a:defRPr dirty="0" lang="en-US" sz="3000">
          <a:solidFill>
            <a:schemeClr val="tx1"/>
          </a:solidFill>
          <a:latin typeface="Calibri"/>
        </a:defRPr>
      </a:lvl5pPr>
      <a:lvl6pPr algn="ctr" lvl="5" marL="457200" rtl="false">
        <a:spcBef>
          <a:spcPct val="0"/>
        </a:spcBef>
        <a:spcAft>
          <a:spcPct val="0"/>
        </a:spcAft>
        <a:defRPr dirty="0" lang="en-US" sz="3000">
          <a:solidFill>
            <a:schemeClr val="tx1"/>
          </a:solidFill>
          <a:latin typeface="Calibri"/>
        </a:defRPr>
      </a:lvl6pPr>
      <a:lvl7pPr algn="ctr" lvl="6" marL="914400" rtl="false">
        <a:spcBef>
          <a:spcPct val="0"/>
        </a:spcBef>
        <a:spcAft>
          <a:spcPct val="0"/>
        </a:spcAft>
        <a:defRPr dirty="0" lang="en-US" sz="3000">
          <a:solidFill>
            <a:schemeClr val="tx1"/>
          </a:solidFill>
          <a:latin typeface="Calibri"/>
        </a:defRPr>
      </a:lvl7pPr>
      <a:lvl8pPr algn="ctr" lvl="7" marL="1371600" rtl="false">
        <a:spcBef>
          <a:spcPct val="0"/>
        </a:spcBef>
        <a:spcAft>
          <a:spcPct val="0"/>
        </a:spcAft>
        <a:defRPr dirty="0" lang="en-US" sz="3000">
          <a:solidFill>
            <a:schemeClr val="tx1"/>
          </a:solidFill>
          <a:latin typeface="Calibri"/>
        </a:defRPr>
      </a:lvl8pPr>
      <a:lvl9pPr algn="ctr" lvl="8" marL="1828800" rtl="false">
        <a:spcBef>
          <a:spcPct val="0"/>
        </a:spcBef>
        <a:spcAft>
          <a:spcPct val="0"/>
        </a:spcAft>
        <a:defRPr dirty="0" lang="en-US" sz="3000">
          <a:solidFill>
            <a:schemeClr val="tx1"/>
          </a:solidFill>
          <a:latin typeface="Calibri"/>
        </a:defRPr>
      </a:lvl9pPr>
    </p:titleStyle>
    <p:bodyStyle>
      <a:lvl1pPr algn="l" indent="-342900" lvl="0" marL="342900" rtl="false">
        <a:spcBef>
          <a:spcPct val="20000"/>
        </a:spcBef>
        <a:spcAft>
          <a:spcPct val="0"/>
        </a:spcAft>
        <a:buFont typeface="Arial"/>
        <a:buChar char="•"/>
        <a:defRPr dirty="0" lang="en-US" sz="3200">
          <a:solidFill>
            <a:schemeClr val="tx1"/>
          </a:solidFill>
          <a:latin typeface="+mn-lt"/>
        </a:defRPr>
      </a:lvl1pPr>
      <a:lvl2pPr algn="l" indent="-285750" lvl="1" marL="742950" rtl="false">
        <a:spcBef>
          <a:spcPct val="20000"/>
        </a:spcBef>
        <a:spcAft>
          <a:spcPct val="0"/>
        </a:spcAft>
        <a:buFont typeface="Arial"/>
        <a:buChar char="–"/>
        <a:defRPr dirty="0" lang="en-US" sz="2800">
          <a:solidFill>
            <a:schemeClr val="tx1"/>
          </a:solidFill>
          <a:latin typeface="+mn-lt"/>
        </a:defRPr>
      </a:lvl2pPr>
      <a:lvl3pPr algn="l" indent="-228600" lvl="2" marL="1143000" rtl="false">
        <a:spcBef>
          <a:spcPct val="20000"/>
        </a:spcBef>
        <a:spcAft>
          <a:spcPct val="0"/>
        </a:spcAft>
        <a:buFont typeface="Arial"/>
        <a:buChar char="•"/>
        <a:defRPr dirty="0" lang="en-US" sz="2400">
          <a:solidFill>
            <a:schemeClr val="tx1"/>
          </a:solidFill>
          <a:latin typeface="+mn-lt"/>
        </a:defRPr>
      </a:lvl3pPr>
      <a:lvl4pPr algn="l" indent="-228600" lvl="3" marL="1600200" rtl="false">
        <a:spcBef>
          <a:spcPct val="20000"/>
        </a:spcBef>
        <a:spcAft>
          <a:spcPct val="0"/>
        </a:spcAft>
        <a:buFont typeface="Arial"/>
        <a:buChar char="–"/>
        <a:defRPr dirty="0" lang="en-US" sz="2000">
          <a:solidFill>
            <a:schemeClr val="tx1"/>
          </a:solidFill>
          <a:latin typeface="+mn-lt"/>
        </a:defRPr>
      </a:lvl4pPr>
      <a:lvl5pPr algn="l" indent="-228600" lvl="4" marL="2057400" rtl="false">
        <a:spcBef>
          <a:spcPct val="20000"/>
        </a:spcBef>
        <a:spcAft>
          <a:spcPct val="0"/>
        </a:spcAft>
        <a:buFont typeface="Arial"/>
        <a:buChar char="»"/>
        <a:defRPr dirty="0" lang="en-US" sz="2000">
          <a:solidFill>
            <a:schemeClr val="tx1"/>
          </a:solidFill>
          <a:latin typeface="+mn-lt"/>
        </a:defRPr>
      </a:lvl5pPr>
      <a:lvl6pPr algn="l" indent="-228600" lvl="5" marL="2514600" rtl="false">
        <a:spcBef>
          <a:spcPct val="20000"/>
        </a:spcBef>
        <a:buFont typeface="Arial"/>
        <a:buChar char="•"/>
        <a:defRPr dirty="0" lang="en-US" sz="2000">
          <a:solidFill>
            <a:schemeClr val="tx1"/>
          </a:solidFill>
          <a:latin typeface="+mn-lt"/>
        </a:defRPr>
      </a:lvl6pPr>
      <a:lvl7pPr algn="l" indent="-228600" lvl="6" marL="2971800" rtl="false">
        <a:spcBef>
          <a:spcPct val="20000"/>
        </a:spcBef>
        <a:buFont typeface="Arial"/>
        <a:buChar char="•"/>
        <a:defRPr dirty="0" lang="en-US" sz="2000">
          <a:solidFill>
            <a:schemeClr val="tx1"/>
          </a:solidFill>
          <a:latin typeface="+mn-lt"/>
        </a:defRPr>
      </a:lvl7pPr>
      <a:lvl8pPr algn="l" indent="-228600" lvl="7" marL="3429000" rtl="false">
        <a:spcBef>
          <a:spcPct val="20000"/>
        </a:spcBef>
        <a:buFont typeface="Arial"/>
        <a:buChar char="•"/>
        <a:defRPr dirty="0" lang="en-US" sz="2000">
          <a:solidFill>
            <a:schemeClr val="tx1"/>
          </a:solidFill>
          <a:latin typeface="+mn-lt"/>
        </a:defRPr>
      </a:lvl8pPr>
      <a:lvl9pPr algn="l" indent="-228600" lvl="8" marL="3886200" rtl="false">
        <a:spcBef>
          <a:spcPct val="20000"/>
        </a:spcBef>
        <a:buFont typeface="Arial"/>
        <a:buChar char="•"/>
        <a:defRPr dirty="0" lang="en-US" sz="2000">
          <a:solidFill>
            <a:schemeClr val="tx1"/>
          </a:solidFill>
          <a:latin typeface="+mn-lt"/>
        </a:defRPr>
      </a:lvl9pPr>
    </p:bodyStyle>
    <p:otherStyle>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otherStyle>
  </p:txStyles>
</p:sldMaster>
</file>

<file path=ppt/slides/_rels/slide1.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0.xml.rels><?xml version="1.0" encoding="UTF-8" standalone="no"?><Relationships xmlns="http://schemas.openxmlformats.org/package/2006/relationships"><Relationship Id="rId2" Target="../media/image13.png" Type="http://schemas.openxmlformats.org/officeDocument/2006/relationships/image"/><Relationship Id="rId1" Target="../slideLayouts/slideLayout2.xml" Type="http://schemas.openxmlformats.org/officeDocument/2006/relationships/slideLayout"/></Relationships>
</file>

<file path=ppt/slides/_rels/slide11.xml.rels><?xml version="1.0" encoding="UTF-8" standalone="no"?><Relationships xmlns="http://schemas.openxmlformats.org/package/2006/relationships"><Relationship Id="rId2" Target="../media/image14.png" Type="http://schemas.openxmlformats.org/officeDocument/2006/relationships/image"/><Relationship Id="rId1" Target="../slideLayouts/slideLayout2.xml" Type="http://schemas.openxmlformats.org/officeDocument/2006/relationships/slideLayout"/></Relationships>
</file>

<file path=ppt/slides/_rels/slide12.xml.rels><?xml version="1.0" encoding="UTF-8" standalone="no"?><Relationships xmlns="http://schemas.openxmlformats.org/package/2006/relationships"><Relationship Id="rId2" Target="../media/image15.png" Type="http://schemas.openxmlformats.org/officeDocument/2006/relationships/image"/><Relationship Id="rId3" Target="../media/image16.png" Type="http://schemas.openxmlformats.org/officeDocument/2006/relationships/image"/><Relationship Id="rId1" Target="../slideLayouts/slideLayout2.xml" Type="http://schemas.openxmlformats.org/officeDocument/2006/relationships/slideLayout"/></Relationships>
</file>

<file path=ppt/slides/_rels/slide13.xml.rels><?xml version="1.0" encoding="UTF-8" standalone="no"?><Relationships xmlns="http://schemas.openxmlformats.org/package/2006/relationships"><Relationship Id="rId2" Target="../media/image17.png" Type="http://schemas.openxmlformats.org/officeDocument/2006/relationships/image"/><Relationship Id="rId1" Target="../slideLayouts/slideLayout2.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5.xml.rels><?xml version="1.0" encoding="UTF-8" standalone="no"?><Relationships xmlns="http://schemas.openxmlformats.org/package/2006/relationships"><Relationship Id="rId2" Target="../media/image18.jpg" Type="http://schemas.openxmlformats.org/officeDocument/2006/relationships/image"/><Relationship Id="rId1" Target="../slideLayouts/slideLayout2.xml" Type="http://schemas.openxmlformats.org/officeDocument/2006/relationships/slideLayout"/></Relationships>
</file>

<file path=ppt/slides/_rels/slide16.xml.rels><?xml version="1.0" encoding="UTF-8" standalone="no"?><Relationships xmlns="http://schemas.openxmlformats.org/package/2006/relationships"><Relationship Id="rId2" Target="https://www.w3schools.com/js/" TargetMode="External" Type="http://schemas.openxmlformats.org/officeDocument/2006/relationships/hyperlink"/><Relationship Id="rId3" Target="https://www.w3schools.com/js/" TargetMode="External" Type="http://schemas.openxmlformats.org/officeDocument/2006/relationships/hyperlink"/><Relationship Id="rId4" Target="https://stackoverflow.blog/2019/09/12/practical-ways-to-write-better-javascript/" TargetMode="External" Type="http://schemas.openxmlformats.org/officeDocument/2006/relationships/hyperlink"/><Relationship Id="rId5" Target="https://stackoverflow.blog/2019/09/12/practical-ways-to-write-better-javascript/" TargetMode="External" Type="http://schemas.openxmlformats.org/officeDocument/2006/relationships/hyperlink"/><Relationship Id="rId6" Target="https://stackoverflow.blog/2019/09/12/practical-ways-to-write-better-javascript/" TargetMode="External" Type="http://schemas.openxmlformats.org/officeDocument/2006/relationships/hyperlink"/><Relationship Id="rId7" Target="https://stackoverflow.blog/2019/09/12/practical-ways-to-write-better-javascript/" TargetMode="External" Type="http://schemas.openxmlformats.org/officeDocument/2006/relationships/hyperlink"/><Relationship Id="rId8" Target="https://github.com/CodeWithHarry" TargetMode="External" Type="http://schemas.openxmlformats.org/officeDocument/2006/relationships/hyperlink"/><Relationship Id="rId9" Target="https://github.com/CodeWithHarry" TargetMode="External" Type="http://schemas.openxmlformats.org/officeDocument/2006/relationships/hyperlink"/><Relationship Id="rId10" Target="https://github.com/CodeWithHarry" TargetMode="External" Type="http://schemas.openxmlformats.org/officeDocument/2006/relationships/hyperlink"/><Relationship Id="rId1" Target="../slideLayouts/slideLayout2.xml" Type="http://schemas.openxmlformats.org/officeDocument/2006/relationships/slideLayout"/></Relationships>
</file>

<file path=ppt/slides/_rels/slide17.xml.rels><?xml version="1.0" encoding="UTF-8" standalone="no"?><Relationships xmlns="http://schemas.openxmlformats.org/package/2006/relationships"><Relationship Id="rId2" Target="../media/image9.png" Type="http://schemas.openxmlformats.org/officeDocument/2006/relationships/image"/><Relationship Id="rId3" Target="../media/image6.png" Type="http://schemas.openxmlformats.org/officeDocument/2006/relationships/image"/><Relationship Id="rId4" Target="../media/image10.png" Type="http://schemas.openxmlformats.org/officeDocument/2006/relationships/image"/><Relationship Id="rId5" Target="../media/image7.png" Type="http://schemas.openxmlformats.org/officeDocument/2006/relationships/image"/><Relationship Id="rId1" Target="../slideLayouts/slideLayout2.xml" Type="http://schemas.openxmlformats.org/officeDocument/2006/relationships/slideLayout"/></Relationships>
</file>

<file path=ppt/slides/_rels/slide2.xml.rels><?xml version="1.0" encoding="UTF-8" standalone="no"?><Relationships xmlns="http://schemas.openxmlformats.org/package/2006/relationships"><Relationship Id="rId2" Target="../media/image3.png" Type="http://schemas.openxmlformats.org/officeDocument/2006/relationships/image"/><Relationship Id="rId1" Target="../slideLayouts/slideLayout2.xml" Type="http://schemas.openxmlformats.org/officeDocument/2006/relationships/slideLayout"/></Relationships>
</file>

<file path=ppt/slides/_rels/slide3.xml.rels><?xml version="1.0" encoding="UTF-8" standalone="no"?><Relationships xmlns="http://schemas.openxmlformats.org/package/2006/relationships"><Relationship Id="rId2" Target="../media/image4.png" Type="http://schemas.openxmlformats.org/officeDocument/2006/relationships/image"/><Relationship Id="rId1" Target="../slideLayouts/slideLayout2.xml" Type="http://schemas.openxmlformats.org/officeDocument/2006/relationships/slideLayout"/></Relationships>
</file>

<file path=ppt/slides/_rels/slide4.xml.rels><?xml version="1.0" encoding="UTF-8" standalone="no"?><Relationships xmlns="http://schemas.openxmlformats.org/package/2006/relationships"><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1" Target="../slideLayouts/slideLayout2.xml" Type="http://schemas.openxmlformats.org/officeDocument/2006/relationships/slideLayout"/></Relationships>
</file>

<file path=ppt/slides/_rels/slide5.xml.rels><?xml version="1.0" encoding="UTF-8" standalone="no"?><Relationships xmlns="http://schemas.openxmlformats.org/package/2006/relationships"><Relationship Id="rId2" Target="../media/image8.png" Type="http://schemas.openxmlformats.org/officeDocument/2006/relationships/image"/><Relationship Id="rId1" Target="../slideLayouts/slideLayout2.xml" Type="http://schemas.openxmlformats.org/officeDocument/2006/relationships/slideLayout"/></Relationships>
</file>

<file path=ppt/slides/_rels/slide6.xml.rels><?xml version="1.0" encoding="UTF-8" standalone="no"?><Relationships xmlns="http://schemas.openxmlformats.org/package/2006/relationships"><Relationship Id="rId2" Target="../media/image6.png" Type="http://schemas.openxmlformats.org/officeDocument/2006/relationships/image"/><Relationship Id="rId3" Target="../media/image7.png" Type="http://schemas.openxmlformats.org/officeDocument/2006/relationships/image"/><Relationship Id="rId1" Target="../slideLayouts/slideLayout2.xml" Type="http://schemas.openxmlformats.org/officeDocument/2006/relationships/slideLayout"/></Relationships>
</file>

<file path=ppt/slides/_rels/slide7.xml.rels><?xml version="1.0" encoding="UTF-8" standalone="no"?><Relationships xmlns="http://schemas.openxmlformats.org/package/2006/relationships"><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1" Target="../slideLayouts/slideLayout2.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9.xml.rels><?xml version="1.0" encoding="UTF-8" standalone="no"?><Relationships xmlns="http://schemas.openxmlformats.org/package/2006/relationships"><Relationship Id="rId2" Target="../media/image12.png" Type="http://schemas.openxmlformats.org/officeDocument/2006/relationships/image"/><Relationship Id="rId1" Target="../slideLayouts/slideLayout2.xml" Type="http://schemas.openxmlformats.org/officeDocument/2006/relationships/slideLayout"/></Relationships>
</file>

<file path=ppt/slides/slide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2">
    <p:spTree>
      <p:nvGrpSpPr>
        <p:cNvPr id="1" name=""/>
        <p:cNvGrpSpPr/>
        <p:nvPr/>
      </p:nvGrpSpPr>
      <p:grpSpPr>
        <a:xfrm>
          <a:off x="0" y="0"/>
          <a:ext cx="0" cy="0"/>
          <a:chOff x="0" y="0"/>
          <a:chExt cx="0" cy="0"/>
        </a:xfrm>
      </p:grpSpPr>
      <p:sp>
        <p:nvSpPr>
          <p:cNvPr id="2" name="Content Placeholder 2">
            <a:extLst>
              <a:ext uri="{D35FE85F-DB8D-41F7-B5A7-327C56B41F6B}">
                <a16:creationId xmlns:a16="http://schemas.microsoft.com/office/drawing/2010/main" id="{4FE43D46-1183-4FE4-AFE7-ED5742D62F81}"/>
              </a:ext>
            </a:extLst>
          </p:cNvPr>
          <p:cNvSpPr>
            <a:spLocks noGrp="true"/>
          </p:cNvSpPr>
          <p:nvPr>
            <p:ph idx="1"/>
          </p:nvPr>
        </p:nvSpPr>
        <p:spPr>
          <a:xfrm rot="0">
            <a:off x="0" y="1953949"/>
            <a:ext cx="8921391" cy="4525965"/>
          </a:xfrm>
        </p:spPr>
        <p:txBody>
          <a:bodyPr rtlCol="0"/>
          <a:lstStyle/>
          <a:p>
            <a:pPr/>
            <a:r>
              <a:rPr b="1" cap="none" dirty="0" i="0" lang="en-US" strike="noStrike" sz="4800" u="none">
                <a:solidFill>
                  <a:schemeClr val="tx1"/>
                </a:solidFill>
                <a:latin typeface="Arial"/>
              </a:rPr>
              <a:t>             </a:t>
            </a:r>
          </a:p>
          <a:p>
            <a:pPr/>
            <a:r>
              <a:rPr b="1" baseline="0" cap="none" dirty="0" i="0" lang="en-US" strike="noStrike" sz="4800" u="none">
                <a:solidFill>
                  <a:schemeClr val="tx1"/>
                </a:solidFill>
                <a:latin typeface="Arial"/>
              </a:rPr>
              <a:t>     </a:t>
            </a:r>
            <a:r>
              <a:rPr b="1" baseline="0" cap="none" dirty="0" i="0" lang="en-US" strike="noStrike" sz="4800" u="none">
                <a:solidFill>
                  <a:schemeClr val="tx1"/>
                </a:solidFill>
                <a:latin typeface="Arial"/>
              </a:rPr>
              <a:t> </a:t>
            </a:r>
            <a:r>
              <a:rPr b="1" baseline="0" cap="none" dirty="0" i="0" lang="en-US" strike="noStrike" sz="4800" u="none">
                <a:solidFill>
                  <a:srgbClr val="ff0000"/>
                </a:solidFill>
                <a:latin typeface="Arial"/>
              </a:rPr>
              <a:t>Front</a:t>
            </a:r>
            <a:r>
              <a:rPr b="1" cap="none" dirty="0" i="0" lang="en-US" strike="noStrike" sz="4800" u="none">
                <a:solidFill>
                  <a:srgbClr val="ff0000"/>
                </a:solidFill>
                <a:latin typeface="Arial"/>
              </a:rPr>
              <a:t> End Engineering</a:t>
            </a:r>
          </a:p>
          <a:p>
            <a:pPr/>
            <a:r>
              <a:rPr b="1" cap="none" dirty="0" i="0" lang="en-US" strike="noStrike" sz="4800" u="none">
                <a:solidFill>
                  <a:srgbClr val="ff0000"/>
                </a:solidFill>
                <a:latin typeface="Arial"/>
              </a:rPr>
              <a:t>                 </a:t>
            </a:r>
            <a:r>
              <a:rPr b="1" cap="none" dirty="0" i="0" lang="en-US" strike="noStrike" sz="4800" u="none">
                <a:solidFill>
                  <a:srgbClr val="ff0000"/>
                </a:solidFill>
                <a:latin typeface="Arial"/>
              </a:rPr>
              <a:t>Project - 1</a:t>
            </a:r>
            <a:endParaRPr b="1" cap="none" dirty="0" i="0" lang="en-US" strike="noStrike" sz="4800" u="none">
              <a:solidFill>
                <a:srgbClr val="ff0000"/>
              </a:solidFill>
              <a:latin typeface="Arial"/>
            </a:endParaRPr>
          </a:p>
        </p:txBody>
      </p:sp>
    </p:spTree>
    <p:extLst>
      <p:ext uri="{678C75E7-F323-40ED-8DAA-04F4BB8F4A5B}">
        <p14:creationId xmlns:p14="http://schemas.microsoft.com/office/powerpoint/2010/main" val="1710389410530"/>
      </p:ext>
    </p:extLst>
  </p:cSld>
  <p:clrMapOvr>
    <a:masterClrMapping/>
  </p:clrMapOvr>
</p:sld>
</file>

<file path=ppt/slides/slide10.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12">
    <p:spTree>
      <p:nvGrpSpPr>
        <p:cNvPr id="1" name=""/>
        <p:cNvGrpSpPr/>
        <p:nvPr/>
      </p:nvGrpSpPr>
      <p:grpSpPr>
        <a:xfrm>
          <a:off x="0" y="0"/>
          <a:ext cx="0" cy="0"/>
          <a:chOff x="0" y="0"/>
          <a:chExt cx="0" cy="0"/>
        </a:xfrm>
      </p:grpSpPr>
      <p:pic>
        <p:nvPicPr>
          <p:cNvPr id="2" name="Content Placeholder 2">
            <a:extLst>
              <a:ext uri="{351F0E8A-1A21-461B-A865-3410CC9ADFC8}">
                <a16:creationId xmlns:a16="http://schemas.microsoft.com/office/drawing/2010/main" id="{EDA8CE45-2C36-4968-8380-4158F60C0347}"/>
              </a:ext>
            </a:extLst>
          </p:cNvPr>
          <p:cNvPicPr>
            <a:picLocks noChangeAspect="true" noGrp="true"/>
          </p:cNvPicPr>
          <p:nvPr>
            <p:ph idx="1"/>
          </p:nvPr>
        </p:nvPicPr>
        <p:blipFill>
          <a:blip r:embed="rId2"/>
          <a:srcRect b="1115" l="0" r="0" t="1115"/>
          <a:stretch>
            <a:fillRect/>
          </a:stretch>
        </p:blipFill>
        <p:spPr>
          <a:noFill/>
        </p:spPr>
      </p:pic>
    </p:spTree>
    <p:extLst>
      <p:ext uri="{533A46CA-A26A-42D3-9682-F98D505582D5}">
        <p14:creationId xmlns:p14="http://schemas.microsoft.com/office/powerpoint/2010/main" val="1710389410547"/>
      </p:ext>
    </p:extLst>
  </p:cSld>
  <p:clrMapOvr>
    <a:masterClrMapping/>
  </p:clrMapOvr>
</p:sld>
</file>

<file path=ppt/slides/slide1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7">
    <p:spTree>
      <p:nvGrpSpPr>
        <p:cNvPr id="1" name=""/>
        <p:cNvGrpSpPr/>
        <p:nvPr/>
      </p:nvGrpSpPr>
      <p:grpSpPr>
        <a:xfrm>
          <a:off x="0" y="0"/>
          <a:ext cx="0" cy="0"/>
          <a:chOff x="0" y="0"/>
          <a:chExt cx="0" cy="0"/>
        </a:xfrm>
      </p:grpSpPr>
      <p:pic>
        <p:nvPicPr>
          <p:cNvPr id="2" name="Content Placeholder 2">
            <a:extLst>
              <a:ext uri="{EB49F554-AB4C-4B64-BB1E-BEAC058E4502}">
                <a16:creationId xmlns:a16="http://schemas.microsoft.com/office/drawing/2010/main" id="{B80FD151-FCE3-4630-84C1-624C9DFE88BF}"/>
              </a:ext>
            </a:extLst>
          </p:cNvPr>
          <p:cNvPicPr>
            <a:picLocks noChangeAspect="true" noGrp="true"/>
          </p:cNvPicPr>
          <p:nvPr>
            <p:ph idx="1"/>
          </p:nvPr>
        </p:nvPicPr>
        <p:blipFill>
          <a:blip r:embed="rId2"/>
          <a:srcRect b="1115" l="0" r="0" t="1115"/>
          <a:stretch>
            <a:fillRect/>
          </a:stretch>
        </p:blipFill>
        <p:spPr>
          <a:xfrm rot="0">
            <a:off x="528256" y="1341691"/>
            <a:ext cx="8325174" cy="4578534"/>
          </a:xfrm>
          <a:noFill/>
        </p:spPr>
      </p:pic>
      <p:sp>
        <p:nvSpPr>
          <p:cNvPr id="3" name="Title 3">
            <a:extLst>
              <a:ext uri="{B23812F5-CF19-4FCE-87D9-F3395777E52C}">
                <a16:creationId xmlns:a16="http://schemas.microsoft.com/office/drawing/2010/main" id="{82DCCB81-87BC-4E36-9B83-FF607A36AECA}"/>
              </a:ext>
            </a:extLst>
          </p:cNvPr>
          <p:cNvSpPr>
            <a:spLocks noGrp="true"/>
          </p:cNvSpPr>
          <p:nvPr>
            <p:ph type="title"/>
          </p:nvPr>
        </p:nvSpPr>
        <p:spPr/>
        <p:txBody>
          <a:bodyPr rtlCol="0"/>
          <a:lstStyle/>
          <a:p>
            <a:pPr algn="l"/>
            <a:r>
              <a:rPr b="1" dirty="0" i="0" lang="en-US">
                <a:solidFill>
                  <a:schemeClr val="bg1"/>
                </a:solidFill>
                <a:latin typeface="+mj-lt"/>
              </a:rPr>
              <a:t>  Project </a:t>
            </a:r>
            <a:r>
              <a:rPr b="1" dirty="0" i="0" lang="en-US">
                <a:solidFill>
                  <a:schemeClr val="bg1"/>
                </a:solidFill>
                <a:latin typeface="+mj-lt"/>
              </a:rPr>
              <a:t>Highlights</a:t>
            </a:r>
            <a:r>
              <a:rPr b="1" dirty="0" i="0" lang="en-US">
                <a:solidFill>
                  <a:schemeClr val="bg1"/>
                </a:solidFill>
                <a:latin typeface="+mj-lt"/>
              </a:rPr>
              <a:t> : 2 (CSS)</a:t>
            </a:r>
            <a:endParaRPr b="1" dirty="0" i="0" lang="en-US">
              <a:solidFill>
                <a:schemeClr val="bg1"/>
              </a:solidFill>
              <a:latin typeface="+mj-lt"/>
            </a:endParaRPr>
          </a:p>
        </p:txBody>
      </p:sp>
    </p:spTree>
    <p:extLst>
      <p:ext uri="{A6C1D7FB-F726-4A43-8359-7863F582EC1A}">
        <p14:creationId xmlns:p14="http://schemas.microsoft.com/office/powerpoint/2010/main" val="1710389410548"/>
      </p:ext>
    </p:extLst>
  </p:cSld>
  <p:clrMapOvr>
    <a:masterClrMapping/>
  </p:clrMapOvr>
</p:sld>
</file>

<file path=ppt/slides/slide1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14">
    <p:spTree>
      <p:nvGrpSpPr>
        <p:cNvPr id="1" name=""/>
        <p:cNvGrpSpPr/>
        <p:nvPr/>
      </p:nvGrpSpPr>
      <p:grpSpPr>
        <a:xfrm>
          <a:off x="0" y="0"/>
          <a:ext cx="0" cy="0"/>
          <a:chOff x="0" y="0"/>
          <a:chExt cx="0" cy="0"/>
        </a:xfrm>
      </p:grpSpPr>
      <p:sp>
        <p:nvSpPr>
          <p:cNvPr id="2" name="Title 1">
            <a:extLst>
              <a:ext uri="{0FA2A62F-F1B5-466D-83CB-FBAB330D94B9}">
                <a16:creationId xmlns:a16="http://schemas.microsoft.com/office/drawing/2010/main" id="{6664B7E7-11E4-4A82-AF50-2A00FB0F920B}"/>
              </a:ext>
            </a:extLst>
          </p:cNvPr>
          <p:cNvSpPr>
            <a:spLocks noGrp="true"/>
          </p:cNvSpPr>
          <p:nvPr>
            <p:ph type="title"/>
          </p:nvPr>
        </p:nvSpPr>
        <p:spPr/>
        <p:txBody>
          <a:bodyPr rtlCol="0"/>
          <a:lstStyle/>
          <a:p>
            <a:pPr/>
            <a:r>
              <a:rPr b="1" dirty="0" i="0" lang="en-US">
                <a:solidFill>
                  <a:schemeClr val="bg1"/>
                </a:solidFill>
                <a:latin typeface="+mj-lt"/>
              </a:rPr>
              <a:t>Project </a:t>
            </a:r>
            <a:r>
              <a:rPr b="1" dirty="0" i="0" lang="en-US">
                <a:solidFill>
                  <a:schemeClr val="bg1"/>
                </a:solidFill>
                <a:latin typeface="+mj-lt"/>
              </a:rPr>
              <a:t>Highlights</a:t>
            </a:r>
            <a:r>
              <a:rPr b="1" dirty="0" i="0" lang="en-US">
                <a:solidFill>
                  <a:schemeClr val="bg1"/>
                </a:solidFill>
                <a:latin typeface="+mj-lt"/>
              </a:rPr>
              <a:t> : 2 (CSS)</a:t>
            </a:r>
            <a:endParaRPr b="1" dirty="0" i="0" lang="en-US">
              <a:solidFill>
                <a:schemeClr val="bg1"/>
              </a:solidFill>
              <a:latin typeface="+mj-lt"/>
            </a:endParaRPr>
          </a:p>
        </p:txBody>
      </p:sp>
      <p:pic>
        <p:nvPicPr>
          <p:cNvPr id="3" name="Content Placeholder 2">
            <a:extLst>
              <a:ext uri="{A1A68F3A-50DF-4617-B83C-C7FD917A6EB3}">
                <a16:creationId xmlns:a16="http://schemas.microsoft.com/office/drawing/2010/main" id="{76C0CB35-1CB7-4D2C-9CA0-CEE88582D7F1}"/>
              </a:ext>
            </a:extLst>
          </p:cNvPr>
          <p:cNvPicPr>
            <a:picLocks noChangeAspect="true" noGrp="true"/>
          </p:cNvPicPr>
          <p:nvPr>
            <p:ph idx="1"/>
          </p:nvPr>
        </p:nvPicPr>
        <p:blipFill>
          <a:blip r:embed="rId2"/>
          <a:srcRect b="1115" l="0" r="0" t="1115"/>
          <a:stretch>
            <a:fillRect/>
          </a:stretch>
        </p:blipFill>
        <p:spPr>
          <a:noFill/>
        </p:spPr>
      </p:pic>
      <p:pic>
        <p:nvPicPr>
          <p:cNvPr id="4" name="">
            <a:extLst>
              <a:ext uri="{F1255A6C-BCE4-43E7-8CC1-A12786562F8C}">
                <a16:creationId xmlns:a16="http://schemas.microsoft.com/office/drawing/2010/main" id="{0544C8E0-1EC6-4B6D-928F-EA273C496C94}"/>
              </a:ext>
            </a:extLst>
          </p:cNvPr>
          <p:cNvPicPr>
            <a:picLocks noChangeAspect="true"/>
          </p:cNvPicPr>
          <p:nvPr/>
        </p:nvPicPr>
        <p:blipFill>
          <a:blip r:embed="rId3"/>
          <a:stretch>
            <a:fillRect/>
          </a:stretch>
        </p:blipFill>
        <p:spPr>
          <a:xfrm flipH="false" flipV="false" rot="0">
            <a:off x="339327" y="5897565"/>
            <a:ext cx="2041083" cy="714594"/>
          </a:xfrm>
          <a:prstGeom prst="rect">
            <a:avLst/>
          </a:prstGeom>
          <a:noFill/>
        </p:spPr>
      </p:pic>
    </p:spTree>
    <p:extLst>
      <p:ext uri="{6DCCA942-FE39-4022-A305-9EE716326631}">
        <p14:creationId xmlns:p14="http://schemas.microsoft.com/office/powerpoint/2010/main" val="1710389410550"/>
      </p:ext>
    </p:extLst>
  </p:cSld>
  <p:clrMapOvr>
    <a:masterClrMapping/>
  </p:clrMapOvr>
</p:sld>
</file>

<file path=ppt/slides/slide1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15">
    <p:spTree>
      <p:nvGrpSpPr>
        <p:cNvPr id="1" name=""/>
        <p:cNvGrpSpPr/>
        <p:nvPr/>
      </p:nvGrpSpPr>
      <p:grpSpPr>
        <a:xfrm>
          <a:off x="0" y="0"/>
          <a:ext cx="0" cy="0"/>
          <a:chOff x="0" y="0"/>
          <a:chExt cx="0" cy="0"/>
        </a:xfrm>
      </p:grpSpPr>
      <p:sp>
        <p:nvSpPr>
          <p:cNvPr id="2" name="Title 1">
            <a:extLst>
              <a:ext uri="{43328A26-A5C9-419D-8949-969F59612EF9}">
                <a16:creationId xmlns:a16="http://schemas.microsoft.com/office/drawing/2010/main" id="{604486F1-ED2E-4057-B60F-F0B67C464DEF}"/>
              </a:ext>
            </a:extLst>
          </p:cNvPr>
          <p:cNvSpPr>
            <a:spLocks noGrp="true"/>
          </p:cNvSpPr>
          <p:nvPr>
            <p:ph type="title"/>
          </p:nvPr>
        </p:nvSpPr>
        <p:spPr/>
        <p:txBody>
          <a:bodyPr rtlCol="0"/>
          <a:lstStyle/>
          <a:p>
            <a:pPr/>
            <a:r>
              <a:rPr b="1" dirty="0" i="0" lang="en-US">
                <a:solidFill>
                  <a:schemeClr val="bg1"/>
                </a:solidFill>
                <a:latin typeface="+mj-lt"/>
              </a:rPr>
              <a:t>Project </a:t>
            </a:r>
            <a:r>
              <a:rPr b="1" dirty="0" i="0" lang="en-US">
                <a:solidFill>
                  <a:schemeClr val="bg1"/>
                </a:solidFill>
                <a:latin typeface="+mj-lt"/>
              </a:rPr>
              <a:t>Highlights</a:t>
            </a:r>
            <a:r>
              <a:rPr b="1" dirty="0" i="0" lang="en-US">
                <a:solidFill>
                  <a:schemeClr val="bg1"/>
                </a:solidFill>
                <a:latin typeface="+mj-lt"/>
              </a:rPr>
              <a:t> : 3 (JS)</a:t>
            </a:r>
            <a:endParaRPr b="1" dirty="0" i="0" lang="en-US">
              <a:solidFill>
                <a:schemeClr val="bg1"/>
              </a:solidFill>
              <a:latin typeface="+mj-lt"/>
            </a:endParaRPr>
          </a:p>
        </p:txBody>
      </p:sp>
      <p:pic>
        <p:nvPicPr>
          <p:cNvPr id="3" name="Content Placeholder 2">
            <a:extLst>
              <a:ext uri="{6A062F16-0008-449D-89BD-21D3DACDE019}">
                <a16:creationId xmlns:a16="http://schemas.microsoft.com/office/drawing/2010/main" id="{8D9CF005-93FA-4FB4-A014-8EBAEECCFD43}"/>
              </a:ext>
            </a:extLst>
          </p:cNvPr>
          <p:cNvPicPr>
            <a:picLocks noChangeAspect="true" noGrp="true"/>
          </p:cNvPicPr>
          <p:nvPr>
            <p:ph idx="1"/>
          </p:nvPr>
        </p:nvPicPr>
        <p:blipFill>
          <a:blip r:embed="rId2"/>
          <a:srcRect b="1115" l="0" r="0" t="1115"/>
          <a:stretch>
            <a:fillRect/>
          </a:stretch>
        </p:blipFill>
        <p:spPr>
          <a:xfrm rot="0">
            <a:off x="457200" y="1367037"/>
            <a:ext cx="8246192" cy="4535090"/>
          </a:xfrm>
          <a:noFill/>
        </p:spPr>
      </p:pic>
    </p:spTree>
    <p:extLst>
      <p:ext uri="{F2483843-1BB8-4573-BDB2-C0F3BB81C007}">
        <p14:creationId xmlns:p14="http://schemas.microsoft.com/office/powerpoint/2010/main" val="1710389410551"/>
      </p:ext>
    </p:extLst>
  </p:cSld>
  <p:clrMapOvr>
    <a:masterClrMapping/>
  </p:clrMapOvr>
</p:sld>
</file>

<file path=ppt/slides/slide1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8">
    <p:spTree>
      <p:nvGrpSpPr>
        <p:cNvPr id="1" name=""/>
        <p:cNvGrpSpPr/>
        <p:nvPr/>
      </p:nvGrpSpPr>
      <p:grpSpPr>
        <a:xfrm>
          <a:off x="0" y="0"/>
          <a:ext cx="0" cy="0"/>
          <a:chOff x="0" y="0"/>
          <a:chExt cx="0" cy="0"/>
        </a:xfrm>
      </p:grpSpPr>
      <p:sp>
        <p:nvSpPr>
          <p:cNvPr id="2" name="Title 1">
            <a:extLst>
              <a:ext uri="{E0A56850-F9D0-4881-A2BB-5544A907A95B}">
                <a16:creationId xmlns:a16="http://schemas.microsoft.com/office/drawing/2010/main" id="{D2A97D6C-D13D-4D0B-A4FB-9D560E8D261D}"/>
              </a:ext>
            </a:extLst>
          </p:cNvPr>
          <p:cNvSpPr>
            <a:spLocks noGrp="true"/>
          </p:cNvSpPr>
          <p:nvPr>
            <p:ph type="title"/>
          </p:nvPr>
        </p:nvSpPr>
        <p:spPr>
          <a:xfrm rot="0">
            <a:off x="130730" y="0"/>
            <a:ext cx="6477000" cy="838200"/>
          </a:xfrm>
        </p:spPr>
        <p:txBody>
          <a:bodyPr rtlCol="0"/>
          <a:lstStyle/>
          <a:p>
            <a:pPr algn="l"/>
            <a:r>
              <a:rPr b="1" dirty="0" lang="en-US">
                <a:solidFill>
                  <a:schemeClr val="bg1"/>
                </a:solidFill>
                <a:latin typeface="+mj-lt"/>
              </a:rPr>
              <a:t>Conclusion/Theme Plan</a:t>
            </a:r>
            <a:endParaRPr b="1" dirty="0" lang="en-US">
              <a:solidFill>
                <a:schemeClr val="bg1"/>
              </a:solidFill>
              <a:latin typeface="+mj-lt"/>
            </a:endParaRPr>
          </a:p>
        </p:txBody>
      </p:sp>
      <p:sp>
        <p:nvSpPr>
          <p:cNvPr id="3" name="Content Placeholder 2">
            <a:extLst>
              <a:ext uri="{0EE04A83-2638-456D-9512-C968F909E5E6}">
                <a16:creationId xmlns:a16="http://schemas.microsoft.com/office/drawing/2010/main" id="{A9658568-95B2-4391-AE84-33233824F9FF}"/>
              </a:ext>
            </a:extLst>
          </p:cNvPr>
          <p:cNvSpPr>
            <a:spLocks noGrp="true"/>
          </p:cNvSpPr>
          <p:nvPr>
            <p:ph idx="1"/>
          </p:nvPr>
        </p:nvSpPr>
        <p:spPr>
          <a:xfrm rot="0">
            <a:off x="45252" y="927001"/>
            <a:ext cx="9053484" cy="5787180"/>
          </a:xfrm>
        </p:spPr>
        <p:txBody>
          <a:bodyPr rtlCol="0"/>
          <a:lstStyle/>
          <a:p>
            <a:pPr indent="0" marL="0">
              <a:buNone/>
            </a:pPr>
            <a:br>
              <a:rPr dirty="0" lang="en-US" sz="2000"/>
            </a:br>
            <a:r>
              <a:rPr dirty="0" lang="en-US" sz="2000"/>
              <a:t>" Providing music lovers with a platform they will enjoy using, focusing on fun exploration of new songs, playlist creation, and hassle-free enjoyment of favorite tunes"</a:t>
            </a:r>
          </a:p>
          <a:p>
            <a:pPr indent="0" marL="0">
              <a:buNone/>
            </a:pPr>
            <a:r>
              <a:rPr dirty="0" lang="en-US" sz="2000"/>
              <a:t> </a:t>
            </a:r>
            <a:r>
              <a:rPr dirty="0" lang="en-US" sz="2000"/>
              <a:t>  </a:t>
            </a:r>
            <a:br>
              <a:rPr dirty="0" lang="en-US" sz="2000"/>
            </a:br>
            <a:r>
              <a:rPr b="1" dirty="0" lang="en-US" sz="2000">
                <a:latin typeface="+mn-lt"/>
              </a:rPr>
              <a:t>- **Technological Integration**</a:t>
            </a:r>
            <a:r>
              <a:rPr dirty="0" lang="en-US" sz="2000"/>
              <a:t>: Utilizing HTML, CSS, and JavaScript for seamless integration, resulting in a user-friendly and visually appealing interface. </a:t>
            </a:r>
            <a:br>
              <a:rPr dirty="0" lang="en-US" sz="2000"/>
            </a:br>
            <a:r>
              <a:rPr dirty="0" lang="en-US" sz="2000"/>
              <a:t>   </a:t>
            </a:r>
            <a:br>
              <a:rPr dirty="0" lang="en-US" sz="2000"/>
            </a:br>
            <a:r>
              <a:rPr b="1" dirty="0" lang="en-US" sz="2000">
                <a:latin typeface="+mn-lt"/>
              </a:rPr>
              <a:t>- **Functionality**</a:t>
            </a:r>
            <a:r>
              <a:rPr dirty="0" lang="en-US" sz="2000"/>
              <a:t>: The interface mirrors the functionality of existing music streaming services, ensuring familiarity for users. </a:t>
            </a:r>
            <a:br>
              <a:rPr dirty="0" lang="en-US" sz="2000"/>
            </a:br>
            <a:r>
              <a:rPr dirty="0" lang="en-US" sz="2000"/>
              <a:t>  </a:t>
            </a:r>
            <a:r>
              <a:rPr dirty="0" lang="en-US" sz="2000"/>
              <a:t> </a:t>
            </a:r>
            <a:br>
              <a:rPr dirty="0" lang="en-US" sz="2000"/>
            </a:br>
            <a:r>
              <a:rPr dirty="0" lang="en-US" sz="2000"/>
              <a:t>   </a:t>
            </a:r>
            <a:br>
              <a:rPr dirty="0" lang="en-US" sz="2000"/>
            </a:br>
            <a:r>
              <a:rPr b="1" dirty="0" lang="en-US" sz="2000">
                <a:latin typeface="+mn-lt"/>
              </a:rPr>
              <a:t>- **Commitment to Improvement**</a:t>
            </a:r>
            <a:r>
              <a:rPr dirty="0" lang="en-US" sz="2000"/>
              <a:t>: Continuously working to ensure the platform remains easy to use and brings joy to all music enthusiasts.</a:t>
            </a:r>
            <a:endParaRPr dirty="0" lang="en-US" sz="2000"/>
          </a:p>
        </p:txBody>
      </p:sp>
    </p:spTree>
    <p:extLst>
      <p:ext uri="{3E14EB11-07A5-4FA1-B202-AEE3FCE38EE7}">
        <p14:creationId xmlns:p14="http://schemas.microsoft.com/office/powerpoint/2010/main" val="1710389410553"/>
      </p:ext>
    </p:extLst>
  </p:cSld>
  <p:clrMapOvr>
    <a:masterClrMapping/>
  </p:clrMapOvr>
</p:sld>
</file>

<file path=ppt/slides/slide1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18">
    <p:spTree>
      <p:nvGrpSpPr>
        <p:cNvPr id="1" name=""/>
        <p:cNvGrpSpPr/>
        <p:nvPr/>
      </p:nvGrpSpPr>
      <p:grpSpPr>
        <a:xfrm>
          <a:off x="0" y="0"/>
          <a:ext cx="0" cy="0"/>
          <a:chOff x="0" y="0"/>
          <a:chExt cx="0" cy="0"/>
        </a:xfrm>
      </p:grpSpPr>
      <p:sp>
        <p:nvSpPr>
          <p:cNvPr id="2" name="Title 1">
            <a:extLst>
              <a:ext uri="{636A053B-9579-4AA0-BFEF-DA8569075DC6}">
                <a16:creationId xmlns:a16="http://schemas.microsoft.com/office/drawing/2010/main" id="{702547B7-EB8C-458B-AA40-B5102122B516}"/>
              </a:ext>
            </a:extLst>
          </p:cNvPr>
          <p:cNvSpPr>
            <a:spLocks noGrp="true"/>
          </p:cNvSpPr>
          <p:nvPr>
            <p:ph type="title"/>
          </p:nvPr>
        </p:nvSpPr>
        <p:spPr/>
        <p:txBody>
          <a:bodyPr rtlCol="0"/>
          <a:lstStyle/>
          <a:p>
            <a:pPr/>
            <a:r>
              <a:rPr b="1" dirty="0" lang="en-US">
                <a:solidFill>
                  <a:schemeClr val="bg1"/>
                </a:solidFill>
                <a:latin typeface="+mj-lt"/>
              </a:rPr>
              <a:t>How it looks like </a:t>
            </a:r>
            <a:endParaRPr b="1" dirty="0" lang="en-US">
              <a:solidFill>
                <a:schemeClr val="bg1"/>
              </a:solidFill>
              <a:latin typeface="+mj-lt"/>
            </a:endParaRPr>
          </a:p>
        </p:txBody>
      </p:sp>
      <p:pic>
        <p:nvPicPr>
          <p:cNvPr id="3" name="Content Placeholder 2">
            <a:extLst>
              <a:ext uri="{CE2854A0-87AB-451A-983C-973667FAAC9C}">
                <a16:creationId xmlns:a16="http://schemas.microsoft.com/office/drawing/2010/main" id="{5EB84CBB-A89B-43AB-8F53-9130A1F1D5BE}"/>
              </a:ext>
            </a:extLst>
          </p:cNvPr>
          <p:cNvPicPr>
            <a:picLocks noChangeAspect="true" noGrp="true"/>
          </p:cNvPicPr>
          <p:nvPr>
            <p:ph idx="1"/>
          </p:nvPr>
        </p:nvPicPr>
        <p:blipFill>
          <a:blip r:embed="rId2"/>
          <a:srcRect b="0" l="-1140" r="-1140" t="0"/>
          <a:stretch>
            <a:fillRect/>
          </a:stretch>
        </p:blipFill>
        <p:spPr>
          <a:noFill/>
        </p:spPr>
      </p:pic>
    </p:spTree>
    <p:extLst>
      <p:ext uri="{21381B8D-4F2E-4971-A7DB-F8F2B3685A1C}">
        <p14:creationId xmlns:p14="http://schemas.microsoft.com/office/powerpoint/2010/main" val="1710389410555"/>
      </p:ext>
    </p:extLst>
  </p:cSld>
  <p:clrMapOvr>
    <a:masterClrMapping/>
  </p:clrMapOvr>
</p:sld>
</file>

<file path=ppt/slides/slide1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9">
    <p:spTree>
      <p:nvGrpSpPr>
        <p:cNvPr id="1" name=""/>
        <p:cNvGrpSpPr/>
        <p:nvPr/>
      </p:nvGrpSpPr>
      <p:grpSpPr>
        <a:xfrm>
          <a:off x="0" y="0"/>
          <a:ext cx="0" cy="0"/>
          <a:chOff x="0" y="0"/>
          <a:chExt cx="0" cy="0"/>
        </a:xfrm>
      </p:grpSpPr>
      <p:sp>
        <p:nvSpPr>
          <p:cNvPr id="2" name="Title 1">
            <a:extLst>
              <a:ext uri="{B0EDA127-44B6-48A6-90F2-959F96E92DEF}">
                <a16:creationId xmlns:a16="http://schemas.microsoft.com/office/drawing/2010/main" id="{9F29BF56-0C8C-45BC-B12E-19098E810856}"/>
              </a:ext>
            </a:extLst>
          </p:cNvPr>
          <p:cNvSpPr>
            <a:spLocks noGrp="true"/>
          </p:cNvSpPr>
          <p:nvPr>
            <p:ph type="title"/>
          </p:nvPr>
        </p:nvSpPr>
        <p:spPr>
          <a:xfrm rot="0">
            <a:off x="297113" y="0"/>
            <a:ext cx="6477000" cy="838200"/>
          </a:xfrm>
        </p:spPr>
        <p:txBody>
          <a:bodyPr rtlCol="0"/>
          <a:lstStyle/>
          <a:p>
            <a:pPr algn="l"/>
            <a:br>
              <a:rPr b="1" dirty="0" lang="en-GB">
                <a:solidFill>
                  <a:schemeClr val="bg1"/>
                </a:solidFill>
                <a:latin typeface="+mj-lt"/>
              </a:rPr>
            </a:br>
            <a:r>
              <a:rPr b="1" dirty="0" lang="en-GB">
                <a:solidFill>
                  <a:schemeClr val="bg1"/>
                </a:solidFill>
                <a:latin typeface="+mj-lt"/>
              </a:rPr>
              <a:t>References</a:t>
            </a:r>
            <a:br>
              <a:rPr b="1" dirty="0" lang="en-US">
                <a:solidFill>
                  <a:schemeClr val="bg1"/>
                </a:solidFill>
                <a:latin typeface="+mj-lt"/>
              </a:rPr>
            </a:br>
            <a:endParaRPr b="1" dirty="0" lang="en-US">
              <a:solidFill>
                <a:schemeClr val="bg1"/>
              </a:solidFill>
              <a:latin typeface="+mj-lt"/>
            </a:endParaRPr>
          </a:p>
        </p:txBody>
      </p:sp>
      <p:sp>
        <p:nvSpPr>
          <p:cNvPr id="3" name="Content Placeholder 2">
            <a:extLst>
              <a:ext uri="{58D97405-29BA-4E58-8CF2-4CC81F2DEA11}">
                <a16:creationId xmlns:a16="http://schemas.microsoft.com/office/drawing/2010/main" id="{40D6FD6E-B2ED-44A6-9F21-5F205E5A528A}"/>
              </a:ext>
            </a:extLst>
          </p:cNvPr>
          <p:cNvSpPr>
            <a:spLocks noGrp="true"/>
          </p:cNvSpPr>
          <p:nvPr>
            <p:ph idx="1"/>
          </p:nvPr>
        </p:nvSpPr>
        <p:spPr>
          <a:xfrm rot="0">
            <a:off x="13950" y="837814"/>
            <a:ext cx="8951347" cy="5837220"/>
          </a:xfrm>
        </p:spPr>
        <p:txBody>
          <a:bodyPr rtlCol="0"/>
          <a:lstStyle/>
          <a:p>
            <a:pPr/>
            <a:r>
              <a:rPr dirty="0" lang="en-US"/>
              <a:t/>
            </a:r>
          </a:p>
          <a:p>
            <a:pPr/>
            <a:r>
              <a:rPr dirty="0" lang="en-US"/>
              <a:t/>
            </a:r>
          </a:p>
          <a:p>
            <a:pPr/>
            <a:r>
              <a:rPr dirty="0" lang="en-US" sz="2800">
                <a:hlinkClick r:id="rId2"/>
              </a:rPr>
              <a:t>https://www.w3schools.com/js/</a:t>
            </a:r>
          </a:p>
          <a:p>
            <a:pPr/>
            <a:r>
              <a:rPr dirty="0" lang="en-US" sz="2800">
                <a:hlinkClick r:id="rId3"/>
              </a:rPr>
              <a:t/>
            </a:r>
          </a:p>
          <a:p>
            <a:pPr/>
            <a:r>
              <a:rPr dirty="0" lang="en-US" sz="2800">
                <a:hlinkClick r:id="rId4"/>
              </a:rPr>
              <a:t>https://</a:t>
            </a:r>
            <a:r>
              <a:rPr dirty="0" err="1" lang="en-US" sz="2800">
                <a:hlinkClick r:id="rId5"/>
              </a:rPr>
              <a:t>stackoverflow</a:t>
            </a:r>
            <a:r>
              <a:rPr dirty="0" lang="en-US" sz="2800">
                <a:hlinkClick r:id="rId6"/>
              </a:rPr>
              <a:t>.blog/2019/09/12/practical-ways-to-write-better-javascript/</a:t>
            </a:r>
          </a:p>
          <a:p>
            <a:pPr/>
            <a:r>
              <a:rPr dirty="0" lang="en-US" sz="2800">
                <a:hlinkClick r:id="rId7"/>
              </a:rPr>
              <a:t/>
            </a:r>
          </a:p>
          <a:p>
            <a:pPr/>
            <a:r>
              <a:rPr dirty="0" lang="en-US" sz="2800">
                <a:hlinkClick r:id="rId8"/>
              </a:rPr>
              <a:t>https://github.com/</a:t>
            </a:r>
            <a:r>
              <a:rPr dirty="0" lang="en-US" sz="2800">
                <a:hlinkClick r:id="rId9"/>
              </a:rPr>
              <a:t>CodeWithHarry</a:t>
            </a:r>
          </a:p>
          <a:p>
            <a:pPr/>
            <a:r>
              <a:rPr dirty="0" err="1" lang="en-US" sz="2800">
                <a:hlinkClick r:id="rId10"/>
              </a:rPr>
              <a:t/>
            </a:r>
          </a:p>
          <a:p>
            <a:pPr/>
            <a:r>
              <a:rPr dirty="0" lang="en-US" sz="2800"/>
              <a:t/>
            </a:r>
            <a:endParaRPr dirty="0" lang="en-US" sz="2800"/>
          </a:p>
        </p:txBody>
      </p:sp>
    </p:spTree>
    <p:extLst>
      <p:ext uri="{6C8104D1-3DCA-42D8-9C32-B282745DBDF1}">
        <p14:creationId xmlns:p14="http://schemas.microsoft.com/office/powerpoint/2010/main" val="1710389410556"/>
      </p:ext>
    </p:extLst>
  </p:cSld>
  <p:clrMapOvr>
    <a:masterClrMapping/>
  </p:clrMapOvr>
</p:sld>
</file>

<file path=ppt/slides/slide1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0">
    <p:spTree>
      <p:nvGrpSpPr>
        <p:cNvPr id="1" name=""/>
        <p:cNvGrpSpPr/>
        <p:nvPr/>
      </p:nvGrpSpPr>
      <p:grpSpPr>
        <a:xfrm>
          <a:off x="0" y="0"/>
          <a:ext cx="0" cy="0"/>
          <a:chOff x="0" y="0"/>
          <a:chExt cx="0" cy="0"/>
        </a:xfrm>
      </p:grpSpPr>
      <p:sp>
        <p:nvSpPr>
          <p:cNvPr id="2" name="">
            <a:extLst>
              <a:ext uri="{C7F5F66E-7A8A-4DFD-B58E-E86798732D24}">
                <a16:creationId xmlns:a16="http://schemas.microsoft.com/office/drawing/2010/main" id="{D206D740-28A0-4F9D-850D-47C20F759146}"/>
              </a:ext>
            </a:extLst>
          </p:cNvPr>
          <p:cNvSpPr txBox="1"/>
          <p:nvPr/>
        </p:nvSpPr>
        <p:spPr>
          <a:xfrm flipH="false" flipV="false" rot="0">
            <a:off x="2753515" y="2943882"/>
            <a:ext cx="4642466" cy="974388"/>
          </a:xfrm>
          <a:prstGeom prst="rect">
            <a:avLst/>
          </a:prstGeom>
        </p:spPr>
        <p:txBody>
          <a:bodyPr bIns="47625" lIns="95250" rIns="95250" rtlCol="0" tIns="47625">
            <a:noAutofit/>
          </a:bodyPr>
          <a:lstStyle/>
          <a:p>
            <a:pPr algn="l" rtl="false">
              <a:lnSpc>
                <a:spcPct val="100000"/>
              </a:lnSpc>
              <a:spcBef>
                <a:spcPct val="0"/>
              </a:spcBef>
              <a:spcAft>
                <a:spcPct val="0"/>
              </a:spcAft>
              <a:defRPr dirty="0" lang="en-US" sz="1400">
                <a:solidFill>
                  <a:schemeClr val="tx1"/>
                </a:solidFill>
                <a:latin typeface="Arial"/>
              </a:defRPr>
            </a:pPr>
            <a:r>
              <a:rPr b="1" dirty="0" lang="en-US" sz="5000">
                <a:solidFill>
                  <a:srgbClr val="ff0000"/>
                </a:solidFill>
                <a:latin typeface="Arial"/>
              </a:rPr>
              <a:t>Thank You</a:t>
            </a:r>
            <a:endParaRPr b="1" dirty="0" lang="en-US" sz="5000">
              <a:solidFill>
                <a:srgbClr val="ff0000"/>
              </a:solidFill>
              <a:latin typeface="Arial"/>
            </a:endParaRPr>
          </a:p>
        </p:txBody>
      </p:sp>
      <p:pic>
        <p:nvPicPr>
          <p:cNvPr descr="image-removebg-preview (1).png" id="3" name="">
            <a:extLst>
              <a:ext uri="{87F4CE4E-1A0B-4A6D-8200-EAB47D2C1587}">
                <a16:creationId xmlns:a16="http://schemas.microsoft.com/office/drawing/2010/main" id="{F8A1DBC8-13DB-4681-A891-2A3C3945D1CF}"/>
              </a:ext>
            </a:extLst>
          </p:cNvPr>
          <p:cNvPicPr>
            <a:picLocks noChangeAspect="true"/>
          </p:cNvPicPr>
          <p:nvPr/>
        </p:nvPicPr>
        <p:blipFill>
          <a:blip r:embed="rId2"/>
          <a:stretch>
            <a:fillRect/>
          </a:stretch>
        </p:blipFill>
        <p:spPr>
          <a:xfrm rot="0">
            <a:off x="6497820" y="1282693"/>
            <a:ext cx="1752413" cy="810885"/>
          </a:xfrm>
          <a:prstGeom prst="rect">
            <a:avLst/>
          </a:prstGeom>
          <a:noFill/>
        </p:spPr>
      </p:pic>
      <p:pic>
        <p:nvPicPr>
          <p:cNvPr id="4" name="">
            <a:extLst>
              <a:ext uri="{59F1F887-7A55-443F-8610-25E1A347950F}">
                <a16:creationId xmlns:a16="http://schemas.microsoft.com/office/drawing/2010/main" id="{376E6736-A0C3-4A2B-95F3-733EBB4A7D57}"/>
              </a:ext>
            </a:extLst>
          </p:cNvPr>
          <p:cNvPicPr/>
          <p:nvPr/>
        </p:nvPicPr>
        <p:blipFill>
          <a:blip r:embed="rId3"/>
          <a:stretch>
            <a:fillRect/>
          </a:stretch>
        </p:blipFill>
        <p:spPr>
          <a:xfrm rot="0">
            <a:off x="6400400" y="5303490"/>
            <a:ext cx="2616950" cy="1107725"/>
          </a:xfrm>
          <a:prstGeom prst="rect">
            <a:avLst/>
          </a:prstGeom>
          <a:noFill/>
          <a:ln>
            <a:noFill/>
          </a:ln>
        </p:spPr>
      </p:pic>
      <p:pic>
        <p:nvPicPr>
          <p:cNvPr descr="image-removebg-preview (2).png" id="5" name="">
            <a:extLst>
              <a:ext uri="{C8DC8141-92E6-4579-B18A-7985521CAEA7}">
                <a16:creationId xmlns:a16="http://schemas.microsoft.com/office/drawing/2010/main" id="{8F4E43A5-7634-4335-8D05-2B7C0555B7E2}"/>
              </a:ext>
            </a:extLst>
          </p:cNvPr>
          <p:cNvPicPr>
            <a:picLocks noChangeAspect="true"/>
          </p:cNvPicPr>
          <p:nvPr/>
        </p:nvPicPr>
        <p:blipFill>
          <a:blip r:embed="rId4"/>
          <a:stretch>
            <a:fillRect/>
          </a:stretch>
        </p:blipFill>
        <p:spPr>
          <a:xfrm rot="0">
            <a:off x="733253" y="1433188"/>
            <a:ext cx="2150996" cy="509890"/>
          </a:xfrm>
          <a:prstGeom prst="rect">
            <a:avLst/>
          </a:prstGeom>
          <a:noFill/>
        </p:spPr>
      </p:pic>
      <p:pic>
        <p:nvPicPr>
          <p:cNvPr descr="image-removebg-preview.png" id="6" name="">
            <a:extLst>
              <a:ext uri="{9C689C95-84DE-4EB0-815C-0647AFD656A2}">
                <a16:creationId xmlns:a16="http://schemas.microsoft.com/office/drawing/2010/main" id="{E6339699-1865-4CB6-A9FD-44EC1A9F7551}"/>
              </a:ext>
            </a:extLst>
          </p:cNvPr>
          <p:cNvPicPr>
            <a:picLocks noChangeAspect="true"/>
          </p:cNvPicPr>
          <p:nvPr/>
        </p:nvPicPr>
        <p:blipFill>
          <a:blip r:embed="rId5"/>
          <a:stretch>
            <a:fillRect/>
          </a:stretch>
        </p:blipFill>
        <p:spPr>
          <a:xfrm rot="0">
            <a:off x="161944" y="4615023"/>
            <a:ext cx="2959794" cy="1796193"/>
          </a:xfrm>
          <a:prstGeom prst="rect">
            <a:avLst/>
          </a:prstGeom>
          <a:noFill/>
        </p:spPr>
      </p:pic>
    </p:spTree>
    <p:extLst>
      <p:ext uri="{AADA1F7D-3B36-467B-A2E0-189889198663}">
        <p14:creationId xmlns:p14="http://schemas.microsoft.com/office/powerpoint/2010/main" val="1710389410558"/>
      </p:ext>
    </p:extLst>
  </p:cSld>
  <p:clrMapOvr>
    <a:masterClrMapping/>
  </p:clrMapOvr>
</p:sld>
</file>

<file path=ppt/slides/slide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3">
    <p:spTree>
      <p:nvGrpSpPr>
        <p:cNvPr id="1" name=""/>
        <p:cNvGrpSpPr/>
        <p:nvPr/>
      </p:nvGrpSpPr>
      <p:grpSpPr>
        <a:xfrm>
          <a:off x="0" y="0"/>
          <a:ext cx="0" cy="0"/>
          <a:chOff x="0" y="0"/>
          <a:chExt cx="0" cy="0"/>
        </a:xfrm>
      </p:grpSpPr>
      <p:pic>
        <p:nvPicPr>
          <p:cNvPr id="2" name="">
            <a:extLst>
              <a:ext uri="{463F1180-0699-46D6-A0A9-FB3410AA03AE}">
                <a16:creationId xmlns:a16="http://schemas.microsoft.com/office/drawing/2010/main" id="{5F74F1CB-115E-4EA0-9224-7F5C5C6FE435}"/>
              </a:ext>
            </a:extLst>
          </p:cNvPr>
          <p:cNvPicPr>
            <a:picLocks noChangeAspect="true"/>
          </p:cNvPicPr>
          <p:nvPr/>
        </p:nvPicPr>
        <p:blipFill>
          <a:blip r:embed="rId2">
            <a:alphaModFix amt="19000"/>
          </a:blip>
          <a:stretch>
            <a:fillRect/>
          </a:stretch>
        </p:blipFill>
        <p:spPr>
          <a:xfrm flipH="false" flipV="false" rot="0">
            <a:off x="750112" y="942889"/>
            <a:ext cx="7620000" cy="5067300"/>
          </a:xfrm>
          <a:prstGeom prst="rect">
            <a:avLst/>
          </a:prstGeom>
          <a:noFill/>
        </p:spPr>
      </p:pic>
      <p:sp>
        <p:nvSpPr>
          <p:cNvPr id="3" name="Title 1">
            <a:extLst>
              <a:ext uri="{D2920A7E-84C0-4E67-BD32-E1AE2C7E9264}">
                <a16:creationId xmlns:a16="http://schemas.microsoft.com/office/drawing/2010/main" id="{3DD83475-EFC2-43DF-B7A7-7A0C458DD02B}"/>
              </a:ext>
            </a:extLst>
          </p:cNvPr>
          <p:cNvSpPr>
            <a:spLocks noGrp="true"/>
          </p:cNvSpPr>
          <p:nvPr>
            <p:ph type="title"/>
          </p:nvPr>
        </p:nvSpPr>
        <p:spPr>
          <a:xfrm rot="0">
            <a:off x="9388821" y="7879480"/>
            <a:ext cx="6477000" cy="838200"/>
          </a:xfrm>
        </p:spPr>
        <p:txBody>
          <a:bodyPr rtlCol="0"/>
          <a:lstStyle/>
          <a:p>
            <a:pPr/>
            <a:r>
              <a:rPr dirty="0" lang="en-US"/>
              <a:t/>
            </a:r>
            <a:endParaRPr dirty="0" lang="en-US"/>
          </a:p>
        </p:txBody>
      </p:sp>
      <p:sp>
        <p:nvSpPr>
          <p:cNvPr id="4" name="Content Placeholder 2">
            <a:extLst>
              <a:ext uri="{AC64D017-5C0D-4484-88A3-479E21EA6C42}">
                <a16:creationId xmlns:a16="http://schemas.microsoft.com/office/drawing/2010/main" id="{EA13A50F-7D5D-49D7-9A0F-910A8A984A22}"/>
              </a:ext>
            </a:extLst>
          </p:cNvPr>
          <p:cNvSpPr>
            <a:spLocks noGrp="true"/>
          </p:cNvSpPr>
          <p:nvPr>
            <p:ph idx="1"/>
          </p:nvPr>
        </p:nvSpPr>
        <p:spPr>
          <a:xfrm rot="0">
            <a:off x="1907124" y="1359712"/>
            <a:ext cx="5702808" cy="947280"/>
          </a:xfrm>
        </p:spPr>
        <p:txBody>
          <a:bodyPr rtlCol="0"/>
          <a:lstStyle/>
          <a:p>
            <a:pPr/>
            <a:r>
              <a:rPr b="0" dirty="0" lang="en-US" sz="3200">
                <a:solidFill>
                  <a:srgbClr val="3a30fa"/>
                </a:solidFill>
                <a:latin typeface="Calibri"/>
              </a:rPr>
              <a:t>   </a:t>
            </a:r>
            <a:r>
              <a:rPr b="1" dirty="0" lang="en-US" sz="4000">
                <a:solidFill>
                  <a:srgbClr val="3a30fa"/>
                </a:solidFill>
                <a:latin typeface="Calibri"/>
              </a:rPr>
              <a:t>Digital Music Player </a:t>
            </a:r>
            <a:endParaRPr b="1" dirty="0" lang="en-US" sz="4000">
              <a:solidFill>
                <a:srgbClr val="3a30fa"/>
              </a:solidFill>
              <a:latin typeface="Calibri"/>
            </a:endParaRPr>
          </a:p>
        </p:txBody>
      </p:sp>
      <p:sp>
        <p:nvSpPr>
          <p:cNvPr id="5" name="">
            <a:extLst>
              <a:ext uri="{AFCDD4DE-4F6D-4461-B8EE-8FD887C38332}">
                <a16:creationId xmlns:a16="http://schemas.microsoft.com/office/drawing/2010/main" id="{BF603DA5-683D-4DC0-B36E-0125B1814F7E}"/>
              </a:ext>
            </a:extLst>
          </p:cNvPr>
          <p:cNvSpPr txBox="1"/>
          <p:nvPr/>
        </p:nvSpPr>
        <p:spPr>
          <a:xfrm flipH="false" flipV="false" rot="0">
            <a:off x="1555260" y="2318880"/>
            <a:ext cx="5621902" cy="2815752"/>
          </a:xfrm>
          <a:prstGeom prst="rect">
            <a:avLst/>
          </a:prstGeom>
        </p:spPr>
        <p:txBody>
          <a:bodyPr bIns="47625" lIns="95250" rIns="95250" rtlCol="0" tIns="47625">
            <a:noAutofit/>
          </a:bodyPr>
          <a:lstStyle/>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r>
              <a:rPr b="1" dirty="0" lang="en-US" sz="1800">
                <a:solidFill>
                  <a:schemeClr val="tx1"/>
                </a:solidFill>
                <a:latin typeface="Arial"/>
              </a:rPr>
              <a:t>Presented</a:t>
            </a:r>
          </a:p>
          <a:p>
            <a:pPr algn="l" rtl="false">
              <a:lnSpc>
                <a:spcPct val="100000"/>
              </a:lnSpc>
              <a:spcBef>
                <a:spcPct val="0"/>
              </a:spcBef>
              <a:spcAft>
                <a:spcPct val="0"/>
              </a:spcAft>
              <a:defRPr dirty="0" lang="en-US" sz="1400">
                <a:solidFill>
                  <a:schemeClr val="tx1"/>
                </a:solidFill>
                <a:latin typeface="Arial"/>
              </a:defRPr>
            </a:pPr>
            <a:r>
              <a:rPr b="1" dirty="0" lang="en-US" sz="1800">
                <a:solidFill>
                  <a:schemeClr val="tx1"/>
                </a:solidFill>
                <a:latin typeface="Arial"/>
              </a:rPr>
              <a:t>                                        By</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r>
              <a:rPr dirty="0" lang="en-US" sz="1800">
                <a:solidFill>
                  <a:schemeClr val="tx1"/>
                </a:solidFill>
                <a:latin typeface="Arial"/>
              </a:rPr>
              <a:t>Dhruv</a:t>
            </a:r>
            <a:r>
              <a:rPr dirty="0" lang="en-US" sz="1800">
                <a:solidFill>
                  <a:schemeClr val="tx1"/>
                </a:solidFill>
                <a:latin typeface="Arial"/>
              </a:rPr>
              <a:t> Garg           </a:t>
            </a:r>
            <a:r>
              <a:rPr dirty="0" lang="en-US" sz="1800">
                <a:solidFill>
                  <a:schemeClr val="tx1"/>
                </a:solidFill>
                <a:latin typeface="Arial"/>
              </a:rPr>
              <a:t> 2210990273</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r>
              <a:rPr dirty="0" lang="en-US" sz="1800">
                <a:solidFill>
                  <a:schemeClr val="tx1"/>
                </a:solidFill>
                <a:latin typeface="Arial"/>
              </a:rPr>
              <a:t> Divyansh                2210990298</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p>
          <a:p>
            <a:pPr algn="l" rtl="false">
              <a:lnSpc>
                <a:spcPct val="100000"/>
              </a:lnSpc>
              <a:spcBef>
                <a:spcPct val="0"/>
              </a:spcBef>
              <a:spcAft>
                <a:spcPct val="0"/>
              </a:spcAft>
              <a:defRPr dirty="0" lang="en-US" sz="1400">
                <a:solidFill>
                  <a:schemeClr val="tx1"/>
                </a:solidFill>
                <a:latin typeface="Arial"/>
              </a:defRPr>
            </a:pPr>
            <a:r>
              <a:rPr dirty="0" lang="en-US" sz="1800">
                <a:solidFill>
                  <a:schemeClr val="tx1"/>
                </a:solidFill>
                <a:latin typeface="Arial"/>
              </a:rPr>
              <a:t>               </a:t>
            </a:r>
            <a:r>
              <a:rPr dirty="0" lang="en-US" sz="1800">
                <a:solidFill>
                  <a:schemeClr val="tx1"/>
                </a:solidFill>
                <a:latin typeface="Arial"/>
              </a:rPr>
              <a:t> Gagan Deep           2210990310</a:t>
            </a:r>
            <a:endParaRPr dirty="0" lang="en-US" sz="1800">
              <a:solidFill>
                <a:schemeClr val="tx1"/>
              </a:solidFill>
              <a:latin typeface="Arial"/>
            </a:endParaRPr>
          </a:p>
        </p:txBody>
      </p:sp>
      <p:sp>
        <p:nvSpPr>
          <p:cNvPr id="6" name="">
            <a:extLst>
              <a:ext uri="{41D37DA4-CF03-476B-9C34-DD0A0D83B26A}">
                <a16:creationId xmlns:a16="http://schemas.microsoft.com/office/drawing/2010/main" id="{46C6680F-0012-41E5-BB4B-661F6CC9FA1F}"/>
              </a:ext>
            </a:extLst>
          </p:cNvPr>
          <p:cNvSpPr txBox="1"/>
          <p:nvPr/>
        </p:nvSpPr>
        <p:spPr>
          <a:xfrm flipH="false" flipV="false" rot="0">
            <a:off x="2213637" y="5263714"/>
            <a:ext cx="5089788" cy="918009"/>
          </a:xfrm>
          <a:prstGeom prst="rect">
            <a:avLst/>
          </a:prstGeom>
        </p:spPr>
        <p:txBody>
          <a:bodyPr bIns="47625" lIns="95250" rIns="95250" rtlCol="0" tIns="47625">
            <a:noAutofit/>
          </a:bodyPr>
          <a:lstStyle/>
          <a:p>
            <a:pPr algn="l" rtl="false">
              <a:lnSpc>
                <a:spcPct val="100000"/>
              </a:lnSpc>
              <a:spcBef>
                <a:spcPct val="0"/>
              </a:spcBef>
              <a:spcAft>
                <a:spcPct val="0"/>
              </a:spcAft>
              <a:defRPr dirty="0" lang="en-US" sz="1400">
                <a:solidFill>
                  <a:schemeClr val="tx1"/>
                </a:solidFill>
                <a:latin typeface="Arial"/>
              </a:defRPr>
            </a:pPr>
            <a:r>
              <a:rPr b="1" dirty="0" lang="en-US" sz="2400">
                <a:solidFill>
                  <a:schemeClr val="tx1"/>
                </a:solidFill>
                <a:latin typeface="Arial"/>
              </a:rPr>
              <a:t>Faculty Coordinator</a:t>
            </a:r>
            <a:r>
              <a:rPr dirty="0" lang="en-US" sz="2400">
                <a:solidFill>
                  <a:schemeClr val="tx1"/>
                </a:solidFill>
                <a:latin typeface="Arial"/>
              </a:rPr>
              <a:t> : </a:t>
            </a:r>
            <a:r>
              <a:rPr dirty="0" err="1" lang="en-US" sz="2400">
                <a:solidFill>
                  <a:schemeClr val="tx1"/>
                </a:solidFill>
                <a:latin typeface="Arial"/>
              </a:rPr>
              <a:t>Parul</a:t>
            </a:r>
            <a:r>
              <a:rPr dirty="0" lang="en-US" sz="2400">
                <a:solidFill>
                  <a:schemeClr val="tx1"/>
                </a:solidFill>
                <a:latin typeface="Arial"/>
              </a:rPr>
              <a:t> </a:t>
            </a:r>
            <a:r>
              <a:rPr dirty="0" err="1" lang="en-US" sz="2400">
                <a:solidFill>
                  <a:schemeClr val="tx1"/>
                </a:solidFill>
                <a:latin typeface="Arial"/>
              </a:rPr>
              <a:t>Gehlot</a:t>
            </a:r>
            <a:r>
              <a:rPr dirty="0" lang="en-US" sz="2400">
                <a:solidFill>
                  <a:schemeClr val="tx1"/>
                </a:solidFill>
                <a:latin typeface="Arial"/>
              </a:rPr>
              <a:t> </a:t>
            </a:r>
            <a:endParaRPr dirty="0" lang="en-US" sz="2400">
              <a:solidFill>
                <a:schemeClr val="tx1"/>
              </a:solidFill>
              <a:latin typeface="Arial"/>
            </a:endParaRPr>
          </a:p>
        </p:txBody>
      </p:sp>
      <p:sp>
        <p:nvSpPr>
          <p:cNvPr id="7" name="">
            <a:extLst>
              <a:ext uri="{C2302EE2-432C-4559-95E1-461D0955CD78}">
                <a16:creationId xmlns:a16="http://schemas.microsoft.com/office/drawing/2010/main" id="{473B9C1D-FF08-41A7-BAAA-2B13F7DCB275}"/>
              </a:ext>
            </a:extLst>
          </p:cNvPr>
          <p:cNvSpPr txBox="1"/>
          <p:nvPr/>
        </p:nvSpPr>
        <p:spPr>
          <a:xfrm flipH="false" flipV="false" rot="0">
            <a:off x="1096594" y="6074740"/>
            <a:ext cx="7369081" cy="1128941"/>
          </a:xfrm>
          <a:prstGeom prst="rect">
            <a:avLst/>
          </a:prstGeom>
        </p:spPr>
        <p:txBody>
          <a:bodyPr bIns="47625" lIns="95250" rIns="95250" rtlCol="0" tIns="47625">
            <a:noAutofit/>
          </a:bodyPr>
          <a:lstStyle/>
          <a:p>
            <a:pPr algn="l" rtl="false">
              <a:lnSpc>
                <a:spcPct val="100000"/>
              </a:lnSpc>
              <a:spcBef>
                <a:spcPct val="0"/>
              </a:spcBef>
              <a:spcAft>
                <a:spcPct val="0"/>
              </a:spcAft>
              <a:defRPr dirty="0" lang="en-US" sz="1400">
                <a:solidFill>
                  <a:schemeClr val="tx1"/>
                </a:solidFill>
                <a:latin typeface="Arial"/>
              </a:defRPr>
            </a:pPr>
            <a:r>
              <a:rPr b="1" cap="none" dirty="0" err="1" i="0" lang="en-US" strike="noStrike" sz="2000" u="none">
                <a:solidFill>
                  <a:srgbClr val="ff0000"/>
                </a:solidFill>
                <a:latin typeface="Times New Roman"/>
              </a:rPr>
              <a:t>Chitkara</a:t>
            </a:r>
            <a:r>
              <a:rPr b="1" cap="none" dirty="0" i="0" lang="en-US" strike="noStrike" sz="2000" u="none">
                <a:solidFill>
                  <a:srgbClr val="ff0000"/>
                </a:solidFill>
                <a:latin typeface="Times New Roman"/>
              </a:rPr>
              <a:t> University Institute of Engineering and  Technology,   </a:t>
            </a:r>
            <a:endParaRPr b="1" cap="none" dirty="0" i="0" lang="en-US" strike="noStrike" sz="2000" u="none">
              <a:solidFill>
                <a:srgbClr val="ff0000"/>
              </a:solidFill>
              <a:latin typeface="Times New Roman"/>
            </a:endParaRPr>
          </a:p>
        </p:txBody>
      </p:sp>
    </p:spTree>
    <p:extLst>
      <p:ext uri="{4DC14317-D510-4144-848C-5238815E0EC5}">
        <p14:creationId xmlns:p14="http://schemas.microsoft.com/office/powerpoint/2010/main" val="1710389410532"/>
      </p:ext>
    </p:extLst>
  </p:cSld>
  <p:clrMapOvr>
    <a:masterClrMapping/>
  </p:clrMapOvr>
</p:sld>
</file>

<file path=ppt/slides/slide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4">
    <p:spTree>
      <p:nvGrpSpPr>
        <p:cNvPr id="1" name=""/>
        <p:cNvGrpSpPr/>
        <p:nvPr/>
      </p:nvGrpSpPr>
      <p:grpSpPr>
        <a:xfrm>
          <a:off x="0" y="0"/>
          <a:ext cx="0" cy="0"/>
          <a:chOff x="0" y="0"/>
          <a:chExt cx="0" cy="0"/>
        </a:xfrm>
      </p:grpSpPr>
      <p:pic>
        <p:nvPicPr>
          <p:cNvPr id="2" name="">
            <a:extLst>
              <a:ext uri="{84FDF29D-AD0E-4028-B23F-F0B84373A629}">
                <a16:creationId xmlns:a16="http://schemas.microsoft.com/office/drawing/2010/main" id="{B1341D91-AC84-4935-91AA-BF38C16F4A38}"/>
              </a:ext>
            </a:extLst>
          </p:cNvPr>
          <p:cNvPicPr>
            <a:picLocks noChangeAspect="true"/>
          </p:cNvPicPr>
          <p:nvPr/>
        </p:nvPicPr>
        <p:blipFill>
          <a:blip r:embed="rId2">
            <a:alphaModFix amt="40999"/>
          </a:blip>
          <a:stretch>
            <a:fillRect/>
          </a:stretch>
        </p:blipFill>
        <p:spPr>
          <a:xfrm flipH="false" flipV="false" rot="0">
            <a:off x="3688870" y="1048664"/>
            <a:ext cx="5455129" cy="5455129"/>
          </a:xfrm>
          <a:prstGeom prst="rect">
            <a:avLst/>
          </a:prstGeom>
          <a:noFill/>
        </p:spPr>
      </p:pic>
      <p:sp>
        <p:nvSpPr>
          <p:cNvPr id="3" name="">
            <a:extLst>
              <a:ext uri="{ECAB402A-9CF0-468F-9909-B5A81A52F010}">
                <a16:creationId xmlns:a16="http://schemas.microsoft.com/office/drawing/2010/main" id="{04CDB43A-BB03-49C9-85E1-9DFCA8E69425}"/>
              </a:ext>
            </a:extLst>
          </p:cNvPr>
          <p:cNvSpPr txBox="1"/>
          <p:nvPr/>
        </p:nvSpPr>
        <p:spPr>
          <a:xfrm rot="0">
            <a:off x="740394" y="206423"/>
            <a:ext cx="5400600" cy="584999"/>
          </a:xfrm>
          <a:prstGeom prst="rect">
            <a:avLst/>
          </a:prstGeom>
          <a:noFill/>
          <a:ln>
            <a:noFill/>
          </a:ln>
        </p:spPr>
        <p:txBody>
          <a:bodyPr anchor="t" bIns="45700" lIns="91425" rIns="91425" rtlCol="0" spcFirstLastPara="true" tIns="45700" wrap="square">
            <a:spAutoFit/>
          </a:bodyPr>
          <a:lstStyle/>
          <a:p>
            <a:pPr algn="l" indent="0" lvl="0" marL="0" marR="0" rtl="false">
              <a:spcBef>
                <a:spcPts val="0"/>
              </a:spcBef>
              <a:spcAft>
                <a:spcPts val="0"/>
              </a:spcAft>
              <a:buNone/>
            </a:pPr>
            <a:r>
              <a:rPr b="1" cap="none" dirty="0" i="0" lang="en-US" strike="noStrike" sz="3200" u="none">
                <a:solidFill>
                  <a:schemeClr val="lt1"/>
                </a:solidFill>
                <a:latin typeface="+mj-lt"/>
              </a:rPr>
              <a:t>Contents</a:t>
            </a:r>
            <a:endParaRPr b="1" cap="none" dirty="0" i="0" lang="en-US" strike="noStrike" sz="3200" u="none">
              <a:solidFill>
                <a:schemeClr val="lt1"/>
              </a:solidFill>
              <a:latin typeface="+mj-lt"/>
            </a:endParaRPr>
          </a:p>
        </p:txBody>
      </p:sp>
      <p:sp>
        <p:nvSpPr>
          <p:cNvPr id="4" name="">
            <a:extLst>
              <a:ext uri="{52EFF27A-AED0-4338-B0D2-0CB32EC8575C}">
                <a16:creationId xmlns:a16="http://schemas.microsoft.com/office/drawing/2010/main" id="{F6759709-5536-4F46-AFED-CCFDD926D825}"/>
              </a:ext>
            </a:extLst>
          </p:cNvPr>
          <p:cNvSpPr txBox="1"/>
          <p:nvPr/>
        </p:nvSpPr>
        <p:spPr>
          <a:xfrm rot="0">
            <a:off x="0" y="1597447"/>
            <a:ext cx="6912902" cy="4357554"/>
          </a:xfrm>
          <a:prstGeom prst="rect">
            <a:avLst/>
          </a:prstGeom>
          <a:noFill/>
          <a:ln>
            <a:noFill/>
          </a:ln>
        </p:spPr>
        <p:txBody>
          <a:bodyPr anchor="t" bIns="45700" lIns="91425" rIns="91425" rtlCol="0" spcFirstLastPara="true" tIns="45700" wrap="square">
            <a:spAutoFit/>
          </a:bodyPr>
          <a:lstStyle/>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Introduction</a:t>
            </a:r>
          </a:p>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Motivation of Research</a:t>
            </a:r>
          </a:p>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Tools &amp; Technologies</a:t>
            </a:r>
          </a:p>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Project Highlights: 1 </a:t>
            </a:r>
          </a:p>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Project Highlights: 2</a:t>
            </a:r>
          </a:p>
          <a:p>
            <a:pPr algn="l" indent="-146050" lvl="0" marL="0" marR="0" rtl="false">
              <a:spcBef>
                <a:spcPts val="0"/>
              </a:spcBef>
              <a:spcAft>
                <a:spcPts val="0"/>
              </a:spcAft>
              <a:buClr>
                <a:schemeClr val="dk1"/>
              </a:buClr>
              <a:buSzPct val="100000"/>
              <a:buFont typeface="Calibri"/>
              <a:buChar char="➔"/>
            </a:pPr>
            <a:r>
              <a:rPr b="0" dirty="0" i="1" lang="en-US" sz="2800">
                <a:solidFill>
                  <a:schemeClr val="tx1"/>
                </a:solidFill>
                <a:latin typeface="Arial"/>
              </a:rPr>
              <a:t> </a:t>
            </a:r>
            <a:r>
              <a:rPr b="0" dirty="0" i="1" lang="en-US" sz="2800">
                <a:solidFill>
                  <a:schemeClr val="tx1"/>
                </a:solidFill>
                <a:latin typeface="Arial"/>
              </a:rPr>
              <a:t>Project Highlights: 3</a:t>
            </a:r>
          </a:p>
          <a:p>
            <a:pPr algn="l" indent="-146050" lvl="0" marL="0" marR="0" rtl="false">
              <a:spcBef>
                <a:spcPts val="0"/>
              </a:spcBef>
              <a:spcAft>
                <a:spcPts val="0"/>
              </a:spcAft>
              <a:buClr>
                <a:schemeClr val="dk1"/>
              </a:buClr>
              <a:buSzPct val="100000"/>
              <a:buFont typeface="Calibri"/>
              <a:buChar char="➔"/>
            </a:pPr>
            <a:r>
              <a:rPr cap="none" dirty="0" i="1" lang="en-US" strike="noStrike" sz="2800" u="none">
                <a:solidFill>
                  <a:schemeClr val="dk1"/>
                </a:solidFill>
                <a:latin typeface="Calibri"/>
              </a:rPr>
              <a:t> </a:t>
            </a:r>
            <a:r>
              <a:rPr b="0" dirty="0" i="1" lang="en-US" sz="2800">
                <a:solidFill>
                  <a:schemeClr val="tx1"/>
                </a:solidFill>
                <a:latin typeface="Arial"/>
              </a:rPr>
              <a:t>Conclusion/Theme Plan</a:t>
            </a:r>
          </a:p>
          <a:p>
            <a:pPr algn="l" indent="-146050" lvl="0" marL="0" marR="0" rtl="false">
              <a:spcBef>
                <a:spcPts val="0"/>
              </a:spcBef>
              <a:spcAft>
                <a:spcPts val="0"/>
              </a:spcAft>
              <a:buClr>
                <a:schemeClr val="dk1"/>
              </a:buClr>
              <a:buSzPct val="100000"/>
              <a:buFont typeface="Calibri"/>
              <a:buChar char="➔"/>
            </a:pPr>
            <a:r>
              <a:rPr b="0" dirty="0" i="1" lang="en-US" sz="2800">
                <a:solidFill>
                  <a:schemeClr val="tx1"/>
                </a:solidFill>
                <a:latin typeface="Arial"/>
              </a:rPr>
              <a:t> </a:t>
            </a:r>
            <a:r>
              <a:rPr b="0" dirty="0" i="1" lang="en-US" sz="2800">
                <a:solidFill>
                  <a:schemeClr val="tx1"/>
                </a:solidFill>
                <a:latin typeface="Arial"/>
              </a:rPr>
              <a:t>References</a:t>
            </a:r>
          </a:p>
          <a:p>
            <a:pPr algn="l" indent="0" lvl="0" marL="0" marR="0" rtl="false">
              <a:spcBef>
                <a:spcPts val="0"/>
              </a:spcBef>
              <a:spcAft>
                <a:spcPts val="0"/>
              </a:spcAft>
              <a:buClr>
                <a:schemeClr val="dk1"/>
              </a:buClr>
              <a:buSzPct val="100000"/>
              <a:buFont typeface="Arial"/>
              <a:buNone/>
            </a:pPr>
            <a:r>
              <a:rPr b="0" dirty="0" i="1" lang="en-US" sz="2800">
                <a:solidFill>
                  <a:schemeClr val="tx1"/>
                </a:solidFill>
                <a:latin typeface="Arial"/>
              </a:rPr>
              <a:t/>
            </a:r>
          </a:p>
          <a:p>
            <a:pPr algn="l" indent="0" lvl="0" marL="0" marR="0" rtl="false">
              <a:spcBef>
                <a:spcPts val="0"/>
              </a:spcBef>
              <a:spcAft>
                <a:spcPts val="0"/>
              </a:spcAft>
              <a:buClr>
                <a:schemeClr val="dk1"/>
              </a:buClr>
              <a:buSzPct val="100000"/>
              <a:buFont typeface="Arial"/>
              <a:buNone/>
            </a:pPr>
            <a:r>
              <a:rPr b="0" cap="none" dirty="0" i="0" lang="en-US" strike="noStrike" sz="2800" u="none">
                <a:solidFill>
                  <a:schemeClr val="dk1"/>
                </a:solidFill>
                <a:latin typeface="Times New Roman"/>
              </a:rPr>
              <a:t/>
            </a:r>
            <a:endParaRPr b="0" cap="none" dirty="0" i="0" lang="en-US" strike="noStrike" sz="2800" u="none">
              <a:solidFill>
                <a:schemeClr val="dk1"/>
              </a:solidFill>
              <a:latin typeface="Times New Roman"/>
            </a:endParaRPr>
          </a:p>
        </p:txBody>
      </p:sp>
    </p:spTree>
    <p:extLst>
      <p:ext uri="{BF551E10-2B6A-4366-BA1C-4A5D39B16EB7}">
        <p14:creationId xmlns:p14="http://schemas.microsoft.com/office/powerpoint/2010/main" val="1710389410534"/>
      </p:ext>
    </p:extLst>
  </p:cSld>
  <p:clrMapOvr>
    <a:masterClrMapping/>
  </p:clrMapOvr>
</p:sld>
</file>

<file path=ppt/slides/slide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
    <p:spTree>
      <p:nvGrpSpPr>
        <p:cNvPr id="1" name=""/>
        <p:cNvGrpSpPr/>
        <p:nvPr/>
      </p:nvGrpSpPr>
      <p:grpSpPr>
        <a:xfrm>
          <a:off x="0" y="0"/>
          <a:ext cx="0" cy="0"/>
          <a:chOff x="0" y="0"/>
          <a:chExt cx="0" cy="0"/>
        </a:xfrm>
      </p:grpSpPr>
      <p:pic>
        <p:nvPicPr>
          <p:cNvPr id="2" name="">
            <a:extLst>
              <a:ext uri="{E8C44736-1197-4D5F-8273-F1A31E649259}">
                <a16:creationId xmlns:a16="http://schemas.microsoft.com/office/drawing/2010/main" id="{2B99344D-1414-4FD3-A8F3-BA8FBA86CE14}"/>
              </a:ext>
            </a:extLst>
          </p:cNvPr>
          <p:cNvPicPr>
            <a:picLocks noChangeAspect="true"/>
          </p:cNvPicPr>
          <p:nvPr/>
        </p:nvPicPr>
        <p:blipFill>
          <a:blip r:embed="rId2">
            <a:alphaModFix amt="6998"/>
          </a:blip>
          <a:stretch>
            <a:fillRect/>
          </a:stretch>
        </p:blipFill>
        <p:spPr>
          <a:xfrm flipH="false" flipV="false" rot="0">
            <a:off x="-15497" y="1183005"/>
            <a:ext cx="9201884" cy="5176066"/>
          </a:xfrm>
          <a:prstGeom prst="rect">
            <a:avLst/>
          </a:prstGeom>
          <a:noFill/>
        </p:spPr>
      </p:pic>
      <p:sp>
        <p:nvSpPr>
          <p:cNvPr id="3" name="Title 1">
            <a:extLst>
              <a:ext uri="{153C9ACD-AEB9-4D88-87FD-5030ED098FA6}">
                <a16:creationId xmlns:a16="http://schemas.microsoft.com/office/drawing/2010/main" id="{ACA3A0E0-478F-45B1-92D3-DDDD29D7B9AB}"/>
              </a:ext>
            </a:extLst>
          </p:cNvPr>
          <p:cNvSpPr>
            <a:spLocks noGrp="true"/>
          </p:cNvSpPr>
          <p:nvPr>
            <p:ph type="title"/>
          </p:nvPr>
        </p:nvSpPr>
        <p:spPr>
          <a:xfrm rot="0">
            <a:off x="381000" y="0"/>
            <a:ext cx="6096000" cy="838200"/>
          </a:xfrm>
        </p:spPr>
        <p:txBody>
          <a:bodyPr rtlCol="0"/>
          <a:lstStyle/>
          <a:p>
            <a:pPr algn="l"/>
            <a:r>
              <a:rPr b="1" dirty="0" lang="en-US" sz="3200">
                <a:solidFill>
                  <a:schemeClr val="bg1"/>
                </a:solidFill>
                <a:latin typeface="+mj-lt"/>
              </a:rPr>
              <a:t>Introduction</a:t>
            </a:r>
            <a:endParaRPr b="1" dirty="0" lang="en-US" sz="3200">
              <a:solidFill>
                <a:schemeClr val="bg1"/>
              </a:solidFill>
              <a:latin typeface="+mj-lt"/>
            </a:endParaRPr>
          </a:p>
        </p:txBody>
      </p:sp>
      <p:sp>
        <p:nvSpPr>
          <p:cNvPr id="4" name="Title 1">
            <a:extLst>
              <a:ext uri="{77E221B4-2F92-47E0-BD1C-2AAAAD7E34D6}">
                <a16:creationId xmlns:a16="http://schemas.microsoft.com/office/drawing/2010/main" id="{DE9BA349-8C82-4616-B825-A22526F636AE}"/>
              </a:ext>
            </a:extLst>
          </p:cNvPr>
          <p:cNvSpPr txBox="1"/>
          <p:nvPr/>
        </p:nvSpPr>
        <p:spPr>
          <a:xfrm rot="0">
            <a:off x="228600" y="1463116"/>
            <a:ext cx="8686800" cy="4895954"/>
          </a:xfrm>
          <a:prstGeom prst="rect">
            <a:avLst/>
          </a:prstGeom>
          <a:noFill/>
          <a:ln w="9525">
            <a:noFill/>
            <a:miter lim="800000"/>
          </a:ln>
        </p:spPr>
        <p:txBody>
          <a:bodyPr anchor="ctr" bIns="45720" lIns="91440" numCol="1" rIns="91440" rtlCol="0" tIns="45720" vert="horz" wrap="square"/>
          <a:lstStyle/>
          <a:p>
            <a:pPr/>
            <a:r>
              <a:rPr dirty="0" lang="en-US" sz="2800">
                <a:solidFill>
                  <a:srgbClr val="000000"/>
                </a:solidFill>
                <a:latin typeface="Arial"/>
              </a:rPr>
              <a:t>  "This</a:t>
            </a:r>
            <a:r>
              <a:rPr dirty="0" lang="en-US" sz="2800">
                <a:solidFill>
                  <a:srgbClr val="000000"/>
                </a:solidFill>
                <a:latin typeface="Arial"/>
              </a:rPr>
              <a:t> is a customized version of the famous music       streaming service. Here you can listen to music, and enjoy a personalized music  experience."</a:t>
            </a:r>
          </a:p>
          <a:p>
            <a:pPr/>
            <a:r>
              <a:rPr dirty="0" lang="en-US" sz="2800">
                <a:solidFill>
                  <a:srgbClr val="000000"/>
                </a:solidFill>
                <a:latin typeface="Arial"/>
              </a:rPr>
              <a:t/>
            </a:r>
          </a:p>
          <a:p>
            <a:pPr/>
            <a:r>
              <a:rPr dirty="0" lang="en-US" sz="2800">
                <a:solidFill>
                  <a:srgbClr val="000000"/>
                </a:solidFill>
                <a:latin typeface="Arial"/>
              </a:rPr>
              <a:t/>
            </a:r>
          </a:p>
          <a:p>
            <a:pPr/>
            <a:r>
              <a:rPr dirty="0" lang="en-US" sz="2800">
                <a:solidFill>
                  <a:srgbClr val="000000"/>
                </a:solidFill>
                <a:latin typeface="Arial"/>
              </a:rPr>
              <a:t/>
            </a:r>
          </a:p>
          <a:p>
            <a:pPr/>
            <a:r>
              <a:rPr dirty="0" lang="en-US" sz="2800">
                <a:latin typeface="Arial"/>
              </a:rPr>
              <a:t>In our presentation, we'll explore the key features , how it works, and why it's an exciting opportunity for innovation in the world of digital music. Let's dive in and discover the possibilities of creating your own music streaming platform!</a:t>
            </a:r>
          </a:p>
          <a:p>
            <a:pPr/>
            <a:r>
              <a:rPr dirty="0" lang="en-US" sz="2800"/>
              <a:t/>
            </a:r>
            <a:endParaRPr dirty="0" lang="en-US" sz="2800"/>
          </a:p>
        </p:txBody>
      </p:sp>
      <p:pic>
        <p:nvPicPr>
          <p:cNvPr id="5" name="">
            <a:extLst>
              <a:ext uri="{5B8C2351-7BEB-41B7-B0C3-5A847E2A23C8}">
                <a16:creationId xmlns:a16="http://schemas.microsoft.com/office/drawing/2010/main" id="{5D59C213-6BCA-4AC5-9FB9-4A6A5C3D1335}"/>
              </a:ext>
            </a:extLst>
          </p:cNvPr>
          <p:cNvPicPr/>
          <p:nvPr/>
        </p:nvPicPr>
        <p:blipFill>
          <a:blip r:embed="rId3"/>
          <a:stretch>
            <a:fillRect/>
          </a:stretch>
        </p:blipFill>
        <p:spPr>
          <a:xfrm rot="0">
            <a:off x="6527054" y="5564276"/>
            <a:ext cx="2616950" cy="1107725"/>
          </a:xfrm>
          <a:prstGeom prst="rect">
            <a:avLst/>
          </a:prstGeom>
          <a:noFill/>
          <a:ln>
            <a:noFill/>
          </a:ln>
        </p:spPr>
      </p:pic>
      <p:pic>
        <p:nvPicPr>
          <p:cNvPr descr="image-removebg-preview.png" id="6" name="">
            <a:extLst>
              <a:ext uri="{919BFAF8-93D7-4105-9A34-5AE0D365C3E5}">
                <a16:creationId xmlns:a16="http://schemas.microsoft.com/office/drawing/2010/main" id="{B38E0C75-5CC1-43BC-BD0B-955CB07124E8}"/>
              </a:ext>
            </a:extLst>
          </p:cNvPr>
          <p:cNvPicPr>
            <a:picLocks noChangeAspect="true"/>
          </p:cNvPicPr>
          <p:nvPr/>
        </p:nvPicPr>
        <p:blipFill>
          <a:blip r:embed="rId4">
            <a:alphaModFix amt="100000"/>
            <a:lum bright="0" contrast="0"/>
            <a:extLst>
              <a:ext uri="{E001D9C2-C392-4FB3-A014-3AD965BBAC59}">
                <a14:imgProps xmlns:a14="http://schemas.microsoft.com/office/drawing/2010/main">
                  <a14:imgLayer>
                    <a14:imgEffect>
                      <a14:brightnessContrast bright="0" contrast="0"/>
                    </a14:imgEffect>
                  </a14:imgLayer>
                </a14:imgProps>
              </a:ext>
              <a:ext uri="{0C9ED5CA-A547-4384-A58F-F7E7FA9546DD}">
                <a14:useLocalDpi xmlns:a14="http://schemas.microsoft.com/office/drawing/2010/main" val="0"/>
              </a:ext>
            </a:extLst>
          </a:blip>
          <a:stretch>
            <a:fillRect/>
          </a:stretch>
        </p:blipFill>
        <p:spPr>
          <a:xfrm rot="0">
            <a:off x="3176653" y="2544651"/>
            <a:ext cx="2432770" cy="1476365"/>
          </a:xfrm>
          <a:prstGeom prst="plaque">
            <a:avLst/>
          </a:prstGeom>
          <a:noFill/>
          <a:ln cap="flat" w="19050">
            <a:solidFill>
              <a:srgbClr val="ffffff">
                <a:alpha val="100000"/>
              </a:srgbClr>
            </a:solidFill>
            <a:prstDash val="solid"/>
            <a:round/>
          </a:ln>
          <a:effectLst>
            <a:outerShdw blurRad="50800" dir="2700000" dist="0">
              <a:srgbClr val="5b5b5b">
                <a:alpha val="39998"/>
              </a:srgbClr>
            </a:outerShdw>
          </a:effectLst>
        </p:spPr>
      </p:pic>
    </p:spTree>
    <p:extLst>
      <p:ext uri="{06106AE1-C17F-4FED-9933-553EAC788B36}">
        <p14:creationId xmlns:p14="http://schemas.microsoft.com/office/powerpoint/2010/main" val="1710389410536"/>
      </p:ext>
    </p:extLst>
  </p:cSld>
  <p:clrMapOvr>
    <a:masterClrMapping/>
  </p:clrMapOvr>
</p:sld>
</file>

<file path=ppt/slides/slide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3">
    <p:spTree>
      <p:nvGrpSpPr>
        <p:cNvPr id="1" name=""/>
        <p:cNvGrpSpPr/>
        <p:nvPr/>
      </p:nvGrpSpPr>
      <p:grpSpPr>
        <a:xfrm>
          <a:off x="0" y="0"/>
          <a:ext cx="0" cy="0"/>
          <a:chOff x="0" y="0"/>
          <a:chExt cx="0" cy="0"/>
        </a:xfrm>
      </p:grpSpPr>
      <p:sp>
        <p:nvSpPr>
          <p:cNvPr id="2" name="Title 1">
            <a:extLst>
              <a:ext uri="{0F6E9718-7B18-402C-8748-FCD17FCB54DC}">
                <a16:creationId xmlns:a16="http://schemas.microsoft.com/office/drawing/2010/main" id="{46BAE3EA-4928-496B-A49F-DE8B08D1197D}"/>
              </a:ext>
            </a:extLst>
          </p:cNvPr>
          <p:cNvSpPr>
            <a:spLocks noGrp="true"/>
          </p:cNvSpPr>
          <p:nvPr>
            <p:ph type="title"/>
          </p:nvPr>
        </p:nvSpPr>
        <p:spPr/>
        <p:txBody>
          <a:bodyPr rtlCol="0"/>
          <a:lstStyle/>
          <a:p>
            <a:pPr algn="l"/>
            <a:r>
              <a:rPr b="1" dirty="0" lang="en-US">
                <a:solidFill>
                  <a:schemeClr val="bg1"/>
                </a:solidFill>
                <a:latin typeface="+mj-lt"/>
              </a:rPr>
              <a:t>    Motivation of Research</a:t>
            </a:r>
            <a:endParaRPr b="1" dirty="0" lang="en-US">
              <a:solidFill>
                <a:schemeClr val="bg1"/>
              </a:solidFill>
              <a:latin typeface="+mj-lt"/>
            </a:endParaRPr>
          </a:p>
        </p:txBody>
      </p:sp>
      <p:pic>
        <p:nvPicPr>
          <p:cNvPr id="3" name="">
            <a:extLst>
              <a:ext uri="{F9386DEC-B45C-4DE1-993B-6A0A094C664C}">
                <a16:creationId xmlns:a16="http://schemas.microsoft.com/office/drawing/2010/main" id="{FC50C57A-B680-41FD-B2D9-9C71985C8277}"/>
              </a:ext>
            </a:extLst>
          </p:cNvPr>
          <p:cNvPicPr>
            <a:picLocks noChangeAspect="true"/>
          </p:cNvPicPr>
          <p:nvPr/>
        </p:nvPicPr>
        <p:blipFill>
          <a:blip r:embed="rId2">
            <a:alphaModFix amt="36000"/>
          </a:blip>
          <a:stretch>
            <a:fillRect/>
          </a:stretch>
        </p:blipFill>
        <p:spPr>
          <a:xfrm flipH="false" flipV="false" rot="0">
            <a:off x="-3048" y="838200"/>
            <a:ext cx="9150096" cy="6100067"/>
          </a:xfrm>
          <a:prstGeom prst="rect">
            <a:avLst/>
          </a:prstGeom>
          <a:noFill/>
        </p:spPr>
      </p:pic>
      <p:sp>
        <p:nvSpPr>
          <p:cNvPr id="4" name="Content Placeholder 2">
            <a:extLst>
              <a:ext uri="{50E4FAD4-F946-4C17-AC59-F8CE42CD17DC}">
                <a16:creationId xmlns:a16="http://schemas.microsoft.com/office/drawing/2010/main" id="{1798A45F-D35C-4A05-979B-8A1D38953272}"/>
              </a:ext>
            </a:extLst>
          </p:cNvPr>
          <p:cNvSpPr>
            <a:spLocks noGrp="true"/>
          </p:cNvSpPr>
          <p:nvPr>
            <p:ph idx="1"/>
          </p:nvPr>
        </p:nvSpPr>
        <p:spPr>
          <a:xfrm rot="0">
            <a:off x="-620687" y="1067000"/>
            <a:ext cx="9558671" cy="5795162"/>
          </a:xfrm>
        </p:spPr>
        <p:txBody>
          <a:bodyPr rtlCol="0"/>
          <a:lstStyle/>
          <a:p>
            <a:pPr algn="just" lvl="2">
              <a:lnSpc>
                <a:spcPct val="170000"/>
              </a:lnSpc>
            </a:pPr>
            <a:r>
              <a:rPr b="0" dirty="0" i="1" lang="en-US" sz="2600">
                <a:solidFill>
                  <a:schemeClr val="tx2"/>
                </a:solidFill>
                <a:latin typeface="+mn-lt"/>
              </a:rPr>
              <a:t>This was created to meet the</a:t>
            </a:r>
            <a:r>
              <a:rPr b="0" dirty="0" i="1" lang="en-US" sz="2600">
                <a:solidFill>
                  <a:schemeClr val="tx2"/>
                </a:solidFill>
                <a:latin typeface="+mn-lt"/>
              </a:rPr>
              <a:t> needs of music lovers.</a:t>
            </a:r>
          </a:p>
          <a:p>
            <a:pPr algn="just" lvl="2"/>
            <a:r>
              <a:rPr b="0" dirty="0" i="1" lang="en-US" sz="2600">
                <a:solidFill>
                  <a:schemeClr val="tx2"/>
                </a:solidFill>
                <a:latin typeface="+mn-lt"/>
              </a:rPr>
              <a:t>It aimed to provide a legal and user-friendly platform for listening to a wide range of songs.</a:t>
            </a:r>
          </a:p>
          <a:p>
            <a:pPr algn="just" lvl="2"/>
            <a:r>
              <a:rPr b="0" dirty="0" i="1" lang="en-US" sz="2600">
                <a:solidFill>
                  <a:schemeClr val="tx2"/>
                </a:solidFill>
                <a:latin typeface="+mn-lt"/>
              </a:rPr>
              <a:t>The </a:t>
            </a:r>
            <a:r>
              <a:rPr b="0" dirty="0" i="1" lang="en-US" sz="2600">
                <a:solidFill>
                  <a:schemeClr val="tx2"/>
                </a:solidFill>
                <a:latin typeface="+mn-lt"/>
              </a:rPr>
              <a:t>goal was to combat piracy and ensure fair compensation for artists.</a:t>
            </a:r>
          </a:p>
          <a:p>
            <a:pPr algn="just" lvl="2"/>
            <a:r>
              <a:rPr b="0" dirty="0" i="1" lang="en-US" sz="2600">
                <a:solidFill>
                  <a:schemeClr val="tx2"/>
                </a:solidFill>
                <a:latin typeface="+mn-lt"/>
              </a:rPr>
              <a:t>The platform sought to simplify the process of listening to music online for everyone.</a:t>
            </a:r>
          </a:p>
          <a:p>
            <a:pPr algn="just" lvl="2"/>
            <a:r>
              <a:rPr b="0" dirty="0" i="1" lang="en-US" sz="2600">
                <a:solidFill>
                  <a:schemeClr val="tx2"/>
                </a:solidFill>
                <a:latin typeface="+mn-lt"/>
              </a:rPr>
              <a:t>Aimed to offer seamless access across various devices for user convenience.</a:t>
            </a:r>
          </a:p>
          <a:p>
            <a:pPr algn="just" lvl="2"/>
            <a:r>
              <a:rPr b="0" dirty="0" i="1" lang="en-US" sz="2600">
                <a:solidFill>
                  <a:schemeClr val="tx2"/>
                </a:solidFill>
                <a:latin typeface="+mn-lt"/>
              </a:rPr>
              <a:t>Overall,revolutionized the way people discover, access, and enjoy music.</a:t>
            </a:r>
          </a:p>
          <a:p>
            <a:pPr algn="just" lvl="2">
              <a:buNone/>
            </a:pPr>
            <a:r>
              <a:rPr b="0" dirty="0" i="1" lang="en-US" sz="2600">
                <a:solidFill>
                  <a:schemeClr val="tx2"/>
                </a:solidFill>
                <a:latin typeface="+mn-lt"/>
              </a:rPr>
              <a:t/>
            </a:r>
          </a:p>
          <a:p>
            <a:pPr algn="just" lvl="2">
              <a:buNone/>
            </a:pPr>
            <a:br>
              <a:rPr b="0" dirty="0" i="1" lang="en-US" sz="2600">
                <a:solidFill>
                  <a:schemeClr val="tx2"/>
                </a:solidFill>
                <a:latin typeface="+mn-lt"/>
              </a:rPr>
            </a:br>
          </a:p>
          <a:p>
            <a:pPr algn="just" indent="-222249" lvl="2" marL="1136650">
              <a:spcBef>
                <a:spcPts val="500"/>
              </a:spcBef>
              <a:buNone/>
            </a:pPr>
            <a:r>
              <a:rPr b="0" dirty="0" i="1" lang="en-US" sz="2600">
                <a:solidFill>
                  <a:schemeClr val="tx2"/>
                </a:solidFill>
                <a:latin typeface="+mn-lt"/>
              </a:rPr>
              <a:t/>
            </a:r>
          </a:p>
          <a:p>
            <a:pPr algn="just" indent="-222249" lvl="2" marL="1136650">
              <a:spcBef>
                <a:spcPts val="500"/>
              </a:spcBef>
              <a:buNone/>
            </a:pPr>
            <a:r>
              <a:rPr b="0" dirty="0" i="1" lang="en-US" sz="2600">
                <a:solidFill>
                  <a:schemeClr val="tx2"/>
                </a:solidFill>
                <a:latin typeface="+mn-lt"/>
              </a:rPr>
              <a:t/>
            </a:r>
            <a:endParaRPr b="0" dirty="0" i="1" lang="en-US" sz="2600">
              <a:solidFill>
                <a:schemeClr val="tx2"/>
              </a:solidFill>
              <a:latin typeface="+mn-lt"/>
            </a:endParaRPr>
          </a:p>
        </p:txBody>
      </p:sp>
    </p:spTree>
    <p:extLst>
      <p:ext uri="{C0019B32-81E7-425E-8FE6-497A31881B03}">
        <p14:creationId xmlns:p14="http://schemas.microsoft.com/office/powerpoint/2010/main" val="1710389410538"/>
      </p:ext>
    </p:extLst>
  </p:cSld>
  <p:clrMapOvr>
    <a:masterClrMapping/>
  </p:clrMapOvr>
</p:sld>
</file>

<file path=ppt/slides/slide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4">
    <p:spTree>
      <p:nvGrpSpPr>
        <p:cNvPr id="1" name=""/>
        <p:cNvGrpSpPr/>
        <p:nvPr/>
      </p:nvGrpSpPr>
      <p:grpSpPr>
        <a:xfrm>
          <a:off x="0" y="0"/>
          <a:ext cx="0" cy="0"/>
          <a:chOff x="0" y="0"/>
          <a:chExt cx="0" cy="0"/>
        </a:xfrm>
      </p:grpSpPr>
      <p:sp>
        <p:nvSpPr>
          <p:cNvPr id="2" name="Title 1">
            <a:extLst>
              <a:ext uri="{31BA9252-1B62-48CE-9D3D-46D258AD2816}">
                <a16:creationId xmlns:a16="http://schemas.microsoft.com/office/drawing/2010/main" id="{A3AE8639-CB7C-4700-9978-33289FDBC9B9}"/>
              </a:ext>
            </a:extLst>
          </p:cNvPr>
          <p:cNvSpPr>
            <a:spLocks noGrp="true"/>
          </p:cNvSpPr>
          <p:nvPr>
            <p:ph type="title"/>
          </p:nvPr>
        </p:nvSpPr>
        <p:spPr>
          <a:xfrm rot="0">
            <a:off x="152400" y="0"/>
            <a:ext cx="6324600" cy="838200"/>
          </a:xfrm>
        </p:spPr>
        <p:txBody>
          <a:bodyPr rtlCol="0"/>
          <a:lstStyle/>
          <a:p>
            <a:pPr algn="l"/>
            <a:r>
              <a:rPr b="1" dirty="0" lang="en-US">
                <a:solidFill>
                  <a:schemeClr val="bg1"/>
                </a:solidFill>
                <a:latin typeface="+mj-lt"/>
              </a:rPr>
              <a:t>Tools &amp; Technologies</a:t>
            </a:r>
            <a:endParaRPr b="1" dirty="0" lang="en-US">
              <a:solidFill>
                <a:schemeClr val="bg1"/>
              </a:solidFill>
              <a:latin typeface="+mj-lt"/>
            </a:endParaRPr>
          </a:p>
        </p:txBody>
      </p:sp>
      <p:sp>
        <p:nvSpPr>
          <p:cNvPr id="3" name="Content Placeholder 1">
            <a:extLst>
              <a:ext uri="{2C3A5B8A-E67D-46BA-A3C7-BC83E82F3F1E}">
                <a16:creationId xmlns:a16="http://schemas.microsoft.com/office/drawing/2010/main" id="{C21D3DC9-60D0-47B4-9842-8ECE81F66C29}"/>
              </a:ext>
            </a:extLst>
          </p:cNvPr>
          <p:cNvSpPr>
            <a:spLocks noGrp="true"/>
          </p:cNvSpPr>
          <p:nvPr>
            <p:ph idx="1"/>
          </p:nvPr>
        </p:nvSpPr>
        <p:spPr>
          <a:xfrm rot="0">
            <a:off x="62662" y="839675"/>
            <a:ext cx="9015945" cy="5807559"/>
          </a:xfrm>
        </p:spPr>
        <p:txBody>
          <a:bodyPr rtlCol="0"/>
          <a:lstStyle/>
          <a:p>
            <a:pPr indent="0" marL="0">
              <a:buNone/>
            </a:pPr>
            <a:r>
              <a:rPr dirty="0" lang="en-US" sz="2800"/>
              <a:t>Tools and Technologies Used in this site(HTML, CSS, JavaScript):</a:t>
            </a:r>
          </a:p>
          <a:p>
            <a:pPr/>
            <a:r>
              <a:rPr b="1" dirty="0" lang="en-US" sz="2400">
                <a:latin typeface="+mn-lt"/>
              </a:rPr>
              <a:t>HTML (Hypertext Markup Language):</a:t>
            </a:r>
            <a:r>
              <a:rPr dirty="0" lang="en-US" sz="2400"/>
              <a:t> Used for structuring the content of the web pages, defining elements like headings, paragraphs, and lists.</a:t>
            </a:r>
          </a:p>
          <a:p>
            <a:pPr/>
            <a:r>
              <a:rPr dirty="0" lang="en-US" sz="2400"/>
              <a:t/>
            </a:r>
          </a:p>
          <a:p>
            <a:pPr/>
            <a:r>
              <a:rPr b="1" dirty="0" lang="en-US" sz="2400">
                <a:latin typeface="+mn-lt"/>
              </a:rPr>
              <a:t>CSS (Cascading Style Sheets):</a:t>
            </a:r>
            <a:r>
              <a:rPr dirty="0" lang="en-US" sz="2400"/>
              <a:t> Employed to style and design the appearance of the web pages, including layouts, colors, fonts, and animations.</a:t>
            </a:r>
          </a:p>
          <a:p>
            <a:pPr/>
            <a:r>
              <a:rPr dirty="0" lang="en-US" sz="2400"/>
              <a:t/>
            </a:r>
          </a:p>
          <a:p>
            <a:pPr/>
            <a:r>
              <a:rPr b="1" dirty="0" lang="en-US" sz="2400">
                <a:latin typeface="+mn-lt"/>
              </a:rPr>
              <a:t>JavaScript:</a:t>
            </a:r>
            <a:r>
              <a:rPr dirty="0" lang="en-US" sz="2400"/>
              <a:t> Utilized to add interactivity and dynamic behavior to the website, such as playing music, handling user interactions, and updating content without reloading the page.</a:t>
            </a:r>
            <a:endParaRPr dirty="0" lang="en-US" sz="2400"/>
          </a:p>
        </p:txBody>
      </p:sp>
      <p:pic>
        <p:nvPicPr>
          <p:cNvPr id="4" name="">
            <a:extLst>
              <a:ext uri="{546E4DC2-2E38-46A6-8FCB-FECBE4B25776}">
                <a16:creationId xmlns:a16="http://schemas.microsoft.com/office/drawing/2010/main" id="{DDCB4B0D-54B4-47F9-A569-B83A562B8AA6}"/>
              </a:ext>
            </a:extLst>
          </p:cNvPr>
          <p:cNvPicPr/>
          <p:nvPr/>
        </p:nvPicPr>
        <p:blipFill>
          <a:blip r:embed="rId2"/>
          <a:stretch>
            <a:fillRect/>
          </a:stretch>
        </p:blipFill>
        <p:spPr>
          <a:xfrm rot="0">
            <a:off x="6963642" y="4100349"/>
            <a:ext cx="2114969" cy="880910"/>
          </a:xfrm>
          <a:prstGeom prst="rect">
            <a:avLst/>
          </a:prstGeom>
          <a:noFill/>
          <a:ln>
            <a:noFill/>
          </a:ln>
        </p:spPr>
      </p:pic>
      <p:pic>
        <p:nvPicPr>
          <p:cNvPr descr="image-removebg-preview.png" id="5" name="">
            <a:extLst>
              <a:ext uri="{4C31C34C-6993-4B62-8E41-B7C795E75571}">
                <a16:creationId xmlns:a16="http://schemas.microsoft.com/office/drawing/2010/main" id="{5F56055B-80E2-4392-B7C4-51E875E21F78}"/>
              </a:ext>
            </a:extLst>
          </p:cNvPr>
          <p:cNvPicPr>
            <a:picLocks noChangeAspect="true"/>
          </p:cNvPicPr>
          <p:nvPr/>
        </p:nvPicPr>
        <p:blipFill>
          <a:blip r:embed="rId3"/>
          <a:stretch>
            <a:fillRect/>
          </a:stretch>
        </p:blipFill>
        <p:spPr>
          <a:xfrm rot="0">
            <a:off x="4059259" y="2531421"/>
            <a:ext cx="1480023" cy="898169"/>
          </a:xfrm>
          <a:prstGeom prst="rect">
            <a:avLst/>
          </a:prstGeom>
          <a:noFill/>
        </p:spPr>
      </p:pic>
    </p:spTree>
    <p:extLst>
      <p:ext uri="{1B7586A3-E803-423C-86C4-C88E88899959}">
        <p14:creationId xmlns:p14="http://schemas.microsoft.com/office/powerpoint/2010/main" val="1710389410540"/>
      </p:ext>
    </p:extLst>
  </p:cSld>
  <p:clrMapOvr>
    <a:masterClrMapping/>
  </p:clrMapOvr>
</p:sld>
</file>

<file path=ppt/slides/slide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5">
    <p:spTree>
      <p:nvGrpSpPr>
        <p:cNvPr id="1" name=""/>
        <p:cNvGrpSpPr/>
        <p:nvPr/>
      </p:nvGrpSpPr>
      <p:grpSpPr>
        <a:xfrm>
          <a:off x="0" y="0"/>
          <a:ext cx="0" cy="0"/>
          <a:chOff x="0" y="0"/>
          <a:chExt cx="0" cy="0"/>
        </a:xfrm>
      </p:grpSpPr>
      <p:sp>
        <p:nvSpPr>
          <p:cNvPr id="2" name="Content Placeholder 2">
            <a:extLst>
              <a:ext uri="{17F048D9-AC30-4B1F-941B-24F434F21678}">
                <a16:creationId xmlns:a16="http://schemas.microsoft.com/office/drawing/2010/main" id="{9966A90C-8BC5-4F63-909D-30995D3D5722}"/>
              </a:ext>
            </a:extLst>
          </p:cNvPr>
          <p:cNvSpPr>
            <a:spLocks noGrp="true"/>
          </p:cNvSpPr>
          <p:nvPr>
            <p:ph idx="1"/>
          </p:nvPr>
        </p:nvSpPr>
        <p:spPr>
          <a:xfrm rot="0">
            <a:off x="4641" y="837814"/>
            <a:ext cx="9123112" cy="5059748"/>
          </a:xfrm>
        </p:spPr>
        <p:txBody>
          <a:bodyPr rtlCol="0"/>
          <a:lstStyle/>
          <a:p>
            <a:pPr/>
            <a:r>
              <a:rPr b="1" dirty="0" lang="en-US" sz="2400">
                <a:latin typeface="+mn-lt"/>
              </a:rPr>
              <a:t>GitHub:</a:t>
            </a:r>
            <a:r>
              <a:rPr dirty="0" lang="en-US" sz="2400"/>
              <a:t> A version control system and collaboration platform used for managing project code, tracking changes, and facilitating teamwork among developers working on the Project.</a:t>
            </a:r>
          </a:p>
          <a:p>
            <a:pPr/>
            <a:r>
              <a:rPr dirty="0" lang="en-US" sz="2400"/>
              <a:t/>
            </a:r>
          </a:p>
          <a:p>
            <a:pPr/>
            <a:r>
              <a:rPr b="1" dirty="0" lang="en-US" sz="2400">
                <a:latin typeface="+mn-lt"/>
              </a:rPr>
              <a:t>Visual Studio Code (VS Code):</a:t>
            </a:r>
            <a:r>
              <a:rPr dirty="0" lang="en-US" sz="2400"/>
              <a:t> A popular code editor with features like syntax highlighting, code completion, and debugging tools, providing an efficient development environment for writing HTML, CSS, and JavaScript code.</a:t>
            </a:r>
          </a:p>
          <a:p>
            <a:pPr/>
            <a:r>
              <a:rPr dirty="0" lang="en-US" sz="2400"/>
              <a:t/>
            </a:r>
          </a:p>
          <a:p>
            <a:pPr/>
            <a:r>
              <a:rPr b="1" dirty="0" lang="en-US" sz="2400">
                <a:latin typeface="+mn-lt"/>
              </a:rPr>
              <a:t>Google Chrome Developer Tools:</a:t>
            </a:r>
            <a:r>
              <a:rPr dirty="0" lang="en-US" sz="2400"/>
              <a:t> Built-in browser tools used for debugging, profiling, and testing web applications, helping to identify and fix issues in the </a:t>
            </a:r>
            <a:r>
              <a:rPr dirty="0" err="1" lang="en-US" sz="2400"/>
              <a:t>Spotify</a:t>
            </a:r>
            <a:r>
              <a:rPr dirty="0" lang="en-US" sz="2400"/>
              <a:t> clone's frontend code during development.</a:t>
            </a:r>
            <a:endParaRPr dirty="0" lang="en-US" sz="2400"/>
          </a:p>
        </p:txBody>
      </p:sp>
      <p:pic>
        <p:nvPicPr>
          <p:cNvPr descr="image-removebg-preview (1).png" id="3" name="">
            <a:extLst>
              <a:ext uri="{46E71B62-16EC-4F83-9712-20E4986DF4D9}">
                <a16:creationId xmlns:a16="http://schemas.microsoft.com/office/drawing/2010/main" id="{12A3BFA5-6460-469E-98DF-64CA69152657}"/>
              </a:ext>
            </a:extLst>
          </p:cNvPr>
          <p:cNvPicPr>
            <a:picLocks noChangeAspect="true"/>
          </p:cNvPicPr>
          <p:nvPr/>
        </p:nvPicPr>
        <p:blipFill>
          <a:blip r:embed="rId2"/>
          <a:stretch>
            <a:fillRect/>
          </a:stretch>
        </p:blipFill>
        <p:spPr>
          <a:xfrm rot="0">
            <a:off x="7219426" y="3856453"/>
            <a:ext cx="1752413" cy="810885"/>
          </a:xfrm>
          <a:prstGeom prst="rect">
            <a:avLst/>
          </a:prstGeom>
          <a:noFill/>
        </p:spPr>
      </p:pic>
      <p:pic>
        <p:nvPicPr>
          <p:cNvPr descr="image-removebg-preview (2).png" id="4" name="">
            <a:extLst>
              <a:ext uri="{B487B2C8-3E9C-420A-BAA5-DB07A40CBAF4}">
                <a16:creationId xmlns:a16="http://schemas.microsoft.com/office/drawing/2010/main" id="{ABD10007-F8A4-4EBF-B241-E56349DE2AC6}"/>
              </a:ext>
            </a:extLst>
          </p:cNvPr>
          <p:cNvPicPr>
            <a:picLocks noChangeAspect="true"/>
          </p:cNvPicPr>
          <p:nvPr/>
        </p:nvPicPr>
        <p:blipFill>
          <a:blip r:embed="rId3"/>
          <a:stretch>
            <a:fillRect/>
          </a:stretch>
        </p:blipFill>
        <p:spPr>
          <a:xfrm rot="0">
            <a:off x="3496503" y="5985328"/>
            <a:ext cx="2150996" cy="509890"/>
          </a:xfrm>
          <a:prstGeom prst="rect">
            <a:avLst/>
          </a:prstGeom>
          <a:noFill/>
        </p:spPr>
      </p:pic>
      <p:pic>
        <p:nvPicPr>
          <p:cNvPr descr="image-removebg-preview (3).png" id="5" name="">
            <a:extLst>
              <a:ext uri="{CD56C25E-0AB3-4F74-8364-37DB6248F315}">
                <a16:creationId xmlns:a16="http://schemas.microsoft.com/office/drawing/2010/main" id="{ECEA8FF6-FB1E-46C0-8237-80C1D6559667}"/>
              </a:ext>
            </a:extLst>
          </p:cNvPr>
          <p:cNvPicPr>
            <a:picLocks noChangeAspect="true"/>
          </p:cNvPicPr>
          <p:nvPr/>
        </p:nvPicPr>
        <p:blipFill>
          <a:blip r:embed="rId4"/>
          <a:stretch>
            <a:fillRect/>
          </a:stretch>
        </p:blipFill>
        <p:spPr>
          <a:xfrm rot="0">
            <a:off x="149704" y="1766449"/>
            <a:ext cx="2192644" cy="1147314"/>
          </a:xfrm>
          <a:prstGeom prst="rect">
            <a:avLst/>
          </a:prstGeom>
          <a:noFill/>
        </p:spPr>
      </p:pic>
    </p:spTree>
    <p:extLst>
      <p:ext uri="{609141FE-6A85-45BF-98F8-8ADBE18293D8}">
        <p14:creationId xmlns:p14="http://schemas.microsoft.com/office/powerpoint/2010/main" val="1710389410542"/>
      </p:ext>
    </p:extLst>
  </p:cSld>
  <p:clrMapOvr>
    <a:masterClrMapping/>
  </p:clrMapOvr>
</p:sld>
</file>

<file path=ppt/slides/slide8.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slide10">
    <p:spTree>
      <p:nvGrpSpPr>
        <p:cNvPr id="1" name=""/>
        <p:cNvGrpSpPr/>
        <p:nvPr/>
      </p:nvGrpSpPr>
      <p:grpSpPr>
        <a:xfrm>
          <a:off x="0" y="0"/>
          <a:ext cx="0" cy="0"/>
          <a:chOff x="0" y="0"/>
          <a:chExt cx="0" cy="0"/>
        </a:xfrm>
      </p:grpSpPr>
      <p:sp>
        <p:nvSpPr>
          <p:cNvPr id="2" name="Content Placeholder 2">
            <a:extLst>
              <a:ext uri="{D48021A0-EF63-4389-AE06-94D3E854D9A6}">
                <a16:creationId xmlns:a16="http://schemas.microsoft.com/office/drawing/2010/main" id="{0CBC03F0-8DCD-4214-9511-DC3D7CDF62F8}"/>
              </a:ext>
            </a:extLst>
          </p:cNvPr>
          <p:cNvSpPr>
            <a:spLocks noGrp="true"/>
          </p:cNvSpPr>
          <p:nvPr>
            <p:ph idx="1"/>
          </p:nvPr>
        </p:nvSpPr>
        <p:spPr>
          <a:xfrm rot="0">
            <a:off x="457200" y="1026947"/>
            <a:ext cx="8229600" cy="5000243"/>
          </a:xfrm>
        </p:spPr>
        <p:txBody>
          <a:bodyPr rtlCol="0"/>
          <a:lstStyle/>
          <a:p>
            <a:pPr/>
            <a:r>
              <a:rPr b="1" dirty="0" lang="en-US" sz="2400">
                <a:latin typeface="Söhne"/>
              </a:rPr>
              <a:t>Fetch Url: </a:t>
            </a:r>
          </a:p>
          <a:p>
            <a:pPr indent="0" marL="0">
              <a:buNone/>
            </a:pPr>
            <a:r>
              <a:rPr b="0" dirty="0" lang="en-US" sz="2400">
                <a:latin typeface="Söhne"/>
              </a:rPr>
              <a:t> </a:t>
            </a:r>
            <a:r>
              <a:rPr b="0" dirty="0" lang="en-US" sz="2400">
                <a:latin typeface="Söhne"/>
              </a:rPr>
              <a:t>"Through strategic implementation of fetch URLs, our      project achieves agility and scalability, ensuring smooth data transmission and enabling quick adaptation to changing user needs and preferences."</a:t>
            </a:r>
          </a:p>
          <a:p>
            <a:pPr/>
            <a:r>
              <a:rPr b="0" dirty="0" lang="en-US" sz="2400">
                <a:latin typeface="Söhne"/>
              </a:rPr>
              <a:t/>
            </a:r>
          </a:p>
          <a:p>
            <a:pPr/>
            <a:r>
              <a:rPr b="1" dirty="0" lang="en-US" sz="2400">
                <a:latin typeface="Söhne"/>
              </a:rPr>
              <a:t>Playing Music</a:t>
            </a:r>
            <a:r>
              <a:rPr dirty="0" lang="en-US" sz="2400">
                <a:latin typeface="Söhne"/>
              </a:rPr>
              <a:t>: The </a:t>
            </a:r>
            <a:r>
              <a:rPr b="1" dirty="0" err="1" lang="en-US" sz="2400">
                <a:latin typeface="Söhne"/>
              </a:rPr>
              <a:t>playMusic</a:t>
            </a:r>
            <a:r>
              <a:rPr dirty="0" lang="en-US" sz="2400">
                <a:latin typeface="Söhne"/>
              </a:rPr>
              <a:t> function enables the playback of audio tracks. It takes a track as input and sets the </a:t>
            </a:r>
            <a:r>
              <a:rPr b="1" dirty="0" lang="en-US" sz="2400">
                <a:latin typeface="Söhne"/>
              </a:rPr>
              <a:t>src</a:t>
            </a:r>
            <a:r>
              <a:rPr dirty="0" lang="en-US" sz="2400">
                <a:latin typeface="Söhne"/>
              </a:rPr>
              <a:t> attribute of an HTML </a:t>
            </a:r>
            <a:r>
              <a:rPr b="1" dirty="0" lang="en-US" sz="2400">
                <a:latin typeface="Söhne"/>
              </a:rPr>
              <a:t>&lt;audio&gt;</a:t>
            </a:r>
            <a:r>
              <a:rPr dirty="0" lang="en-US" sz="2400">
                <a:latin typeface="Söhne"/>
              </a:rPr>
              <a:t> element (</a:t>
            </a:r>
            <a:r>
              <a:rPr b="1" dirty="0" err="1" lang="en-US" sz="2400">
                <a:latin typeface="Söhne"/>
              </a:rPr>
              <a:t>currentSong</a:t>
            </a:r>
            <a:r>
              <a:rPr dirty="0" lang="en-US" sz="2400">
                <a:latin typeface="Söhne"/>
              </a:rPr>
              <a:t>) to the corresponding audio file's URL. This function also handles the play/pause functionality and updates the </a:t>
            </a:r>
            <a:r>
              <a:rPr dirty="0" err="1" lang="en-US" sz="2400">
                <a:latin typeface="Söhne"/>
              </a:rPr>
              <a:t>UI</a:t>
            </a:r>
            <a:r>
              <a:rPr dirty="0" lang="en-US" sz="2400">
                <a:latin typeface="Söhne"/>
              </a:rPr>
              <a:t> to display the current track information and playback time.</a:t>
            </a:r>
            <a:endParaRPr dirty="0" lang="en-US" sz="2400">
              <a:latin typeface="Söhne"/>
            </a:endParaRPr>
          </a:p>
        </p:txBody>
      </p:sp>
    </p:spTree>
    <p:extLst>
      <p:ext uri="{FAE30B5D-143E-42BE-A8E1-1A6A2818F1AE}">
        <p14:creationId xmlns:p14="http://schemas.microsoft.com/office/powerpoint/2010/main" val="1710389410544"/>
      </p:ext>
    </p:extLst>
  </p:cSld>
  <p:clrMapOvr>
    <a:masterClrMapping/>
  </p:clrMapOvr>
</p:sld>
</file>

<file path=ppt/slides/slide9.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6">
    <p:spTree>
      <p:nvGrpSpPr>
        <p:cNvPr id="1" name=""/>
        <p:cNvGrpSpPr/>
        <p:nvPr/>
      </p:nvGrpSpPr>
      <p:grpSpPr>
        <a:xfrm>
          <a:off x="0" y="0"/>
          <a:ext cx="0" cy="0"/>
          <a:chOff x="0" y="0"/>
          <a:chExt cx="0" cy="0"/>
        </a:xfrm>
      </p:grpSpPr>
      <p:sp>
        <p:nvSpPr>
          <p:cNvPr id="2" name="Title 1">
            <a:extLst>
              <a:ext uri="{D1AB4C0F-1F17-46F6-83B2-769FAC759FD3}">
                <a16:creationId xmlns:a16="http://schemas.microsoft.com/office/drawing/2010/main" id="{F7E5E500-EA9F-4C4E-A988-8CA4EDBE5C3A}"/>
              </a:ext>
            </a:extLst>
          </p:cNvPr>
          <p:cNvSpPr>
            <a:spLocks noGrp="true"/>
          </p:cNvSpPr>
          <p:nvPr>
            <p:ph type="title"/>
          </p:nvPr>
        </p:nvSpPr>
        <p:spPr>
          <a:xfrm rot="0">
            <a:off x="228600" y="0"/>
            <a:ext cx="6248400" cy="838200"/>
          </a:xfrm>
        </p:spPr>
        <p:txBody>
          <a:bodyPr rtlCol="0"/>
          <a:lstStyle/>
          <a:p>
            <a:pPr algn="l"/>
            <a:r>
              <a:rPr b="1" dirty="0" i="0" lang="en-US">
                <a:solidFill>
                  <a:schemeClr val="bg1"/>
                </a:solidFill>
                <a:latin typeface="+mj-lt"/>
              </a:rPr>
              <a:t>Project </a:t>
            </a:r>
            <a:r>
              <a:rPr b="1" dirty="0" i="0" lang="en-US">
                <a:solidFill>
                  <a:schemeClr val="bg1"/>
                </a:solidFill>
                <a:latin typeface="+mj-lt"/>
              </a:rPr>
              <a:t>Highlights : 1</a:t>
            </a:r>
            <a:endParaRPr b="1" dirty="0" i="0" lang="en-US">
              <a:solidFill>
                <a:schemeClr val="bg1"/>
              </a:solidFill>
              <a:latin typeface="+mj-lt"/>
            </a:endParaRPr>
          </a:p>
        </p:txBody>
      </p:sp>
      <p:sp>
        <p:nvSpPr>
          <p:cNvPr id="3" name="Content Placeholder 2">
            <a:extLst>
              <a:ext uri="{EDFB5EDE-8913-4C4D-B857-DF7C340B5E08}">
                <a16:creationId xmlns:a16="http://schemas.microsoft.com/office/drawing/2010/main" id="{0866CFA2-08AC-438E-BAAB-F11C57103DC4}"/>
              </a:ext>
            </a:extLst>
          </p:cNvPr>
          <p:cNvSpPr>
            <a:spLocks noGrp="true"/>
          </p:cNvSpPr>
          <p:nvPr>
            <p:ph idx="1"/>
          </p:nvPr>
        </p:nvSpPr>
        <p:spPr>
          <a:xfrm rot="0">
            <a:off x="157238" y="838200"/>
            <a:ext cx="8829529" cy="5059748"/>
          </a:xfrm>
        </p:spPr>
        <p:txBody>
          <a:bodyPr rtlCol="0"/>
          <a:lstStyle/>
          <a:p>
            <a:pPr indent="0" marL="0">
              <a:lnSpc>
                <a:spcPct val="115000"/>
              </a:lnSpc>
              <a:buNone/>
            </a:pPr>
            <a:r>
              <a:rPr b="0" dirty="0" i="1" lang="en-US" sz="2800" u="sng">
                <a:latin typeface="+mn-lt"/>
              </a:rPr>
              <a:t> Here is some snapshots of </a:t>
            </a:r>
            <a:r>
              <a:rPr b="0" dirty="0" i="1" lang="en-US" sz="2800" u="sng">
                <a:latin typeface="+mn-lt"/>
              </a:rPr>
              <a:t>html</a:t>
            </a:r>
            <a:r>
              <a:rPr b="0" dirty="0" err="1" i="1" lang="en-US" sz="2800" u="sng">
                <a:latin typeface="+mn-lt"/>
              </a:rPr>
              <a:t>,</a:t>
            </a:r>
            <a:r>
              <a:rPr b="0" dirty="0" i="1" lang="en-US" sz="2800" u="sng">
                <a:latin typeface="+mn-lt"/>
              </a:rPr>
              <a:t>css</a:t>
            </a:r>
            <a:r>
              <a:rPr b="0" dirty="0" i="1" lang="en-US" sz="2800" u="sng">
                <a:latin typeface="+mn-lt"/>
              </a:rPr>
              <a:t> and </a:t>
            </a:r>
            <a:r>
              <a:rPr b="0" dirty="0" i="1" lang="en-US" sz="2800" u="sng">
                <a:latin typeface="+mn-lt"/>
              </a:rPr>
              <a:t>javascript</a:t>
            </a:r>
            <a:r>
              <a:rPr b="0" dirty="0" i="1" lang="en-US" sz="2800" u="sng">
                <a:latin typeface="+mn-lt"/>
              </a:rPr>
              <a:t>   code that we use in our </a:t>
            </a:r>
            <a:r>
              <a:rPr b="0" dirty="0" err="1" i="1" lang="en-US" sz="2800" u="sng">
                <a:latin typeface="+mn-lt"/>
              </a:rPr>
              <a:t>spotify</a:t>
            </a:r>
            <a:r>
              <a:rPr b="0" dirty="0" i="1" lang="en-US" sz="2800" u="sng">
                <a:latin typeface="+mn-lt"/>
              </a:rPr>
              <a:t> clone project:</a:t>
            </a:r>
          </a:p>
          <a:p>
            <a:pPr indent="0" marL="0">
              <a:buNone/>
            </a:pPr>
            <a:r>
              <a:rPr b="0" dirty="0" i="1" lang="en-US" sz="2800" u="sng">
                <a:latin typeface="+mn-lt"/>
              </a:rPr>
              <a:t/>
            </a:r>
          </a:p>
          <a:p>
            <a:pPr indent="0" marL="0">
              <a:buFont typeface="Arial"/>
              <a:buNone/>
            </a:pPr>
            <a:r>
              <a:rPr b="0" dirty="0" i="1" lang="en-US" sz="2800" u="sng">
                <a:latin typeface="+mn-lt"/>
              </a:rPr>
              <a:t/>
            </a:r>
          </a:p>
          <a:p>
            <a:pPr indent="0" marL="0">
              <a:buNone/>
            </a:pPr>
            <a:r>
              <a:rPr dirty="0" lang="en-US" sz="2800"/>
              <a:t/>
            </a:r>
            <a:endParaRPr dirty="0" lang="en-US" sz="2800"/>
          </a:p>
        </p:txBody>
      </p:sp>
      <p:pic>
        <p:nvPicPr>
          <p:cNvPr id="4" name="">
            <a:extLst>
              <a:ext uri="{E4F9514B-C6B4-475F-8249-25AD65416BEA}">
                <a16:creationId xmlns:a16="http://schemas.microsoft.com/office/drawing/2010/main" id="{8A5A5938-FEBB-482A-A5B8-2A7F80A4197A}"/>
              </a:ext>
            </a:extLst>
          </p:cNvPr>
          <p:cNvPicPr>
            <a:picLocks noChangeAspect="true"/>
          </p:cNvPicPr>
          <p:nvPr/>
        </p:nvPicPr>
        <p:blipFill>
          <a:blip r:embed="rId2"/>
          <a:stretch>
            <a:fillRect/>
          </a:stretch>
        </p:blipFill>
        <p:spPr>
          <a:xfrm flipH="false" flipV="false" rot="0">
            <a:off x="644984" y="2084126"/>
            <a:ext cx="8035517" cy="4519974"/>
          </a:xfrm>
          <a:prstGeom prst="rect">
            <a:avLst/>
          </a:prstGeom>
          <a:noFill/>
        </p:spPr>
      </p:pic>
    </p:spTree>
    <p:extLst>
      <p:ext uri="{E852B641-5403-44A7-ADE0-F9F6EEBF2486}">
        <p14:creationId xmlns:p14="http://schemas.microsoft.com/office/powerpoint/2010/main" val="1710389410545"/>
      </p:ext>
    </p:extLst>
  </p:cSld>
  <p:clrMapOvr>
    <a:masterClrMapping/>
  </p:clrMapOvr>
</p:sld>
</file>

<file path=ppt/theme/theme1.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Wavy">
      <a:dk1>
        <a:srgbClr val="000000"/>
      </a:dk1>
      <a:lt1>
        <a:srgbClr val="ffffff"/>
      </a:lt1>
      <a:dk2>
        <a:srgbClr val="162544"/>
      </a:dk2>
      <a:lt2>
        <a:srgbClr val="f6f6f6"/>
      </a:lt2>
      <a:accent1>
        <a:srgbClr val="ffad4a"/>
      </a:accent1>
      <a:accent2>
        <a:srgbClr val="f94040"/>
      </a:accent2>
      <a:accent3>
        <a:srgbClr val="65b4e1"/>
      </a:accent3>
      <a:accent4>
        <a:srgbClr val="2bb17e"/>
      </a:accent4>
      <a:accent5>
        <a:srgbClr val="8b45cf"/>
      </a:accent5>
      <a:accent6>
        <a:srgbClr val="c7ccd9"/>
      </a:accent6>
      <a:hlink>
        <a:srgbClr val="4fc3ee"/>
      </a:hlink>
      <a:folHlink>
        <a:srgbClr val="db3939"/>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9525">
          <a:solidFill>
            <a:schemeClr val="phClr">
              <a:shade val="95000"/>
              <a:satMod val="104999"/>
            </a:schemeClr>
          </a:solidFill>
          <a:prstDash val="soli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ppt/theme/theme2.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Wavy">
      <a:dk1>
        <a:srgbClr val="000000"/>
      </a:dk1>
      <a:lt1>
        <a:srgbClr val="ffffff"/>
      </a:lt1>
      <a:dk2>
        <a:srgbClr val="162544"/>
      </a:dk2>
      <a:lt2>
        <a:srgbClr val="f6f6f6"/>
      </a:lt2>
      <a:accent1>
        <a:srgbClr val="ffad4a"/>
      </a:accent1>
      <a:accent2>
        <a:srgbClr val="f94040"/>
      </a:accent2>
      <a:accent3>
        <a:srgbClr val="65b4e1"/>
      </a:accent3>
      <a:accent4>
        <a:srgbClr val="2bb17e"/>
      </a:accent4>
      <a:accent5>
        <a:srgbClr val="8b45cf"/>
      </a:accent5>
      <a:accent6>
        <a:srgbClr val="c7ccd9"/>
      </a:accent6>
      <a:hlink>
        <a:srgbClr val="4fc3ee"/>
      </a:hlink>
      <a:folHlink>
        <a:srgbClr val="db3939"/>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9525">
          <a:solidFill>
            <a:schemeClr val="phClr">
              <a:shade val="95000"/>
              <a:satMod val="104999"/>
            </a:schemeClr>
          </a:solidFill>
          <a:prstDash val="soli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docProps/app.xml><?xml version="1.0" encoding="utf-8"?>
<properties:Properties xmlns:properties="http://schemas.openxmlformats.org/officeDocument/2006/extended-properties" xmlns:vt="http://schemas.openxmlformats.org/officeDocument/2006/docPropsVTypes">
  <properties:AppVersion>3.0000</properties:AppVersion>
  <properties:ScaleCrop>false</properties:ScaleCrop>
  <properties:Company>Company</properties:Company>
  <properties:LinksUpToDate>false</properties:LinksUpToDate>
  <properties:HyperlinksChanged>false</properties:HyperlinksChanged>
  <properties:PresentationFormat>On-Screen Show (4:3)</properties:PresentationFormat>
  <properties:Application>Zoho Show</properties:Application>
  <properties:SharedDoc>false</properties:SharedDoc>
</properties: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Slide 1</dc:title>
  <cp:revision>1</cp:revision>
  <dc:creator/>
  <cp:lastModifiedBy/>
  <dcterms:created xsi:type="dcterms:W3CDTF">2024-03-13T22:18:47Z</dcterms:created>
  <dcterms:modified xsi:type="dcterms:W3CDTF">2024-03-14T09:39:44Z</dcterms:modified>
</cp:coreProperties>
</file>